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470" r:id="rId2"/>
    <p:sldId id="315" r:id="rId3"/>
    <p:sldId id="866" r:id="rId4"/>
    <p:sldId id="878" r:id="rId5"/>
    <p:sldId id="864" r:id="rId6"/>
    <p:sldId id="874" r:id="rId7"/>
    <p:sldId id="880" r:id="rId8"/>
    <p:sldId id="488" r:id="rId9"/>
    <p:sldId id="811" r:id="rId10"/>
    <p:sldId id="812" r:id="rId11"/>
    <p:sldId id="822" r:id="rId12"/>
    <p:sldId id="824" r:id="rId13"/>
    <p:sldId id="900" r:id="rId14"/>
    <p:sldId id="883" r:id="rId15"/>
    <p:sldId id="316" r:id="rId16"/>
    <p:sldId id="794" r:id="rId17"/>
    <p:sldId id="882" r:id="rId18"/>
    <p:sldId id="799" r:id="rId19"/>
    <p:sldId id="351" r:id="rId20"/>
    <p:sldId id="798" r:id="rId21"/>
    <p:sldId id="898" r:id="rId22"/>
    <p:sldId id="897" r:id="rId23"/>
    <p:sldId id="899" r:id="rId24"/>
    <p:sldId id="825" r:id="rId25"/>
    <p:sldId id="858" r:id="rId26"/>
    <p:sldId id="863" r:id="rId27"/>
  </p:sldIdLst>
  <p:sldSz cx="9144000" cy="6858000" type="screen4x3"/>
  <p:notesSz cx="6858000" cy="9144000"/>
  <p:embeddedFontLst>
    <p:embeddedFont>
      <p:font typeface="楷体_GB2312" panose="02010600030101010101" charset="-122"/>
      <p:regular r:id="rId30"/>
    </p:embeddedFont>
    <p:embeddedFont>
      <p:font typeface="隶书" panose="02010509060101010101" pitchFamily="49" charset="-122"/>
      <p:regular r:id="rId31"/>
    </p:embeddedFont>
  </p:embeddedFontLst>
  <p:custShowLst>
    <p:custShow name="自定义放映 1" id="0">
      <p:sldLst/>
    </p:custShow>
  </p:custShowLst>
  <p:defaultTextStyle>
    <a:defPPr>
      <a:defRPr lang="zh-CN"/>
    </a:defPPr>
    <a:lvl1pPr algn="l" rtl="0" fontAlgn="base">
      <a:spcBef>
        <a:spcPct val="50000"/>
      </a:spcBef>
      <a:spcAft>
        <a:spcPct val="0"/>
      </a:spcAft>
      <a:defRPr kumimoji="1" sz="2000" kern="1200">
        <a:solidFill>
          <a:schemeClr val="tx1"/>
        </a:solidFill>
        <a:latin typeface="Times New Roman" panose="02020603050405020304" pitchFamily="18" charset="0"/>
        <a:ea typeface="华文新魏" panose="02010800040101010101" pitchFamily="2" charset="-122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umimoji="1" sz="2000" kern="1200">
        <a:solidFill>
          <a:schemeClr val="tx1"/>
        </a:solidFill>
        <a:latin typeface="Times New Roman" panose="02020603050405020304" pitchFamily="18" charset="0"/>
        <a:ea typeface="华文新魏" panose="02010800040101010101" pitchFamily="2" charset="-122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umimoji="1" sz="2000" kern="1200">
        <a:solidFill>
          <a:schemeClr val="tx1"/>
        </a:solidFill>
        <a:latin typeface="Times New Roman" panose="02020603050405020304" pitchFamily="18" charset="0"/>
        <a:ea typeface="华文新魏" panose="02010800040101010101" pitchFamily="2" charset="-122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umimoji="1" sz="2000" kern="1200">
        <a:solidFill>
          <a:schemeClr val="tx1"/>
        </a:solidFill>
        <a:latin typeface="Times New Roman" panose="02020603050405020304" pitchFamily="18" charset="0"/>
        <a:ea typeface="华文新魏" panose="02010800040101010101" pitchFamily="2" charset="-122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umimoji="1" sz="2000" kern="1200">
        <a:solidFill>
          <a:schemeClr val="tx1"/>
        </a:solidFill>
        <a:latin typeface="Times New Roman" panose="02020603050405020304" pitchFamily="18" charset="0"/>
        <a:ea typeface="华文新魏" panose="02010800040101010101" pitchFamily="2" charset="-122"/>
        <a:cs typeface="+mn-cs"/>
      </a:defRPr>
    </a:lvl5pPr>
    <a:lvl6pPr marL="2286000" algn="l" defTabSz="914400" rtl="0" eaLnBrk="1" latinLnBrk="0" hangingPunct="1">
      <a:defRPr kumimoji="1" sz="2000" kern="1200">
        <a:solidFill>
          <a:schemeClr val="tx1"/>
        </a:solidFill>
        <a:latin typeface="Times New Roman" panose="02020603050405020304" pitchFamily="18" charset="0"/>
        <a:ea typeface="华文新魏" panose="02010800040101010101" pitchFamily="2" charset="-122"/>
        <a:cs typeface="+mn-cs"/>
      </a:defRPr>
    </a:lvl6pPr>
    <a:lvl7pPr marL="2743200" algn="l" defTabSz="914400" rtl="0" eaLnBrk="1" latinLnBrk="0" hangingPunct="1">
      <a:defRPr kumimoji="1" sz="2000" kern="1200">
        <a:solidFill>
          <a:schemeClr val="tx1"/>
        </a:solidFill>
        <a:latin typeface="Times New Roman" panose="02020603050405020304" pitchFamily="18" charset="0"/>
        <a:ea typeface="华文新魏" panose="02010800040101010101" pitchFamily="2" charset="-122"/>
        <a:cs typeface="+mn-cs"/>
      </a:defRPr>
    </a:lvl7pPr>
    <a:lvl8pPr marL="3200400" algn="l" defTabSz="914400" rtl="0" eaLnBrk="1" latinLnBrk="0" hangingPunct="1">
      <a:defRPr kumimoji="1" sz="2000" kern="1200">
        <a:solidFill>
          <a:schemeClr val="tx1"/>
        </a:solidFill>
        <a:latin typeface="Times New Roman" panose="02020603050405020304" pitchFamily="18" charset="0"/>
        <a:ea typeface="华文新魏" panose="02010800040101010101" pitchFamily="2" charset="-122"/>
        <a:cs typeface="+mn-cs"/>
      </a:defRPr>
    </a:lvl8pPr>
    <a:lvl9pPr marL="3657600" algn="l" defTabSz="914400" rtl="0" eaLnBrk="1" latinLnBrk="0" hangingPunct="1">
      <a:defRPr kumimoji="1" sz="2000" kern="1200">
        <a:solidFill>
          <a:schemeClr val="tx1"/>
        </a:solidFill>
        <a:latin typeface="Times New Roman" panose="02020603050405020304" pitchFamily="18" charset="0"/>
        <a:ea typeface="华文新魏" panose="0201080004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>
          <p15:clr>
            <a:srgbClr val="A4A3A4"/>
          </p15:clr>
        </p15:guide>
        <p15:guide id="2" pos="29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02">
          <p15:clr>
            <a:srgbClr val="A4A3A4"/>
          </p15:clr>
        </p15:guide>
        <p15:guide id="2" pos="22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66CCFF"/>
    <a:srgbClr val="0000FF"/>
    <a:srgbClr val="FFFF00"/>
    <a:srgbClr val="FF0000"/>
    <a:srgbClr val="FF6041"/>
    <a:srgbClr val="7517FF"/>
    <a:srgbClr val="66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9" autoAdjust="0"/>
    <p:restoredTop sz="83689" autoAdjust="0"/>
  </p:normalViewPr>
  <p:slideViewPr>
    <p:cSldViewPr snapToGrid="0" snapToObjects="1">
      <p:cViewPr>
        <p:scale>
          <a:sx n="66" d="100"/>
          <a:sy n="66" d="100"/>
        </p:scale>
        <p:origin x="-19" y="130"/>
      </p:cViewPr>
      <p:guideLst>
        <p:guide orient="horz" pos="2251"/>
        <p:guide pos="2988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-1248" y="-72"/>
      </p:cViewPr>
      <p:guideLst>
        <p:guide orient="horz" pos="3002"/>
        <p:guide pos="22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image" Target="../media/image4.wmf"/><Relationship Id="rId7" Type="http://schemas.openxmlformats.org/officeDocument/2006/relationships/image" Target="../media/image8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Relationship Id="rId4" Type="http://schemas.openxmlformats.org/officeDocument/2006/relationships/image" Target="../media/image63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13" Type="http://schemas.openxmlformats.org/officeDocument/2006/relationships/image" Target="../media/image79.wmf"/><Relationship Id="rId18" Type="http://schemas.openxmlformats.org/officeDocument/2006/relationships/image" Target="../media/image84.wmf"/><Relationship Id="rId26" Type="http://schemas.openxmlformats.org/officeDocument/2006/relationships/image" Target="../media/image92.wmf"/><Relationship Id="rId3" Type="http://schemas.openxmlformats.org/officeDocument/2006/relationships/image" Target="../media/image69.wmf"/><Relationship Id="rId21" Type="http://schemas.openxmlformats.org/officeDocument/2006/relationships/image" Target="../media/image87.wmf"/><Relationship Id="rId7" Type="http://schemas.openxmlformats.org/officeDocument/2006/relationships/image" Target="../media/image73.wmf"/><Relationship Id="rId12" Type="http://schemas.openxmlformats.org/officeDocument/2006/relationships/image" Target="../media/image78.wmf"/><Relationship Id="rId17" Type="http://schemas.openxmlformats.org/officeDocument/2006/relationships/image" Target="../media/image83.wmf"/><Relationship Id="rId25" Type="http://schemas.openxmlformats.org/officeDocument/2006/relationships/image" Target="../media/image91.wmf"/><Relationship Id="rId2" Type="http://schemas.openxmlformats.org/officeDocument/2006/relationships/image" Target="../media/image68.wmf"/><Relationship Id="rId16" Type="http://schemas.openxmlformats.org/officeDocument/2006/relationships/image" Target="../media/image82.wmf"/><Relationship Id="rId20" Type="http://schemas.openxmlformats.org/officeDocument/2006/relationships/image" Target="../media/image86.wmf"/><Relationship Id="rId1" Type="http://schemas.openxmlformats.org/officeDocument/2006/relationships/image" Target="../media/image67.wmf"/><Relationship Id="rId6" Type="http://schemas.openxmlformats.org/officeDocument/2006/relationships/image" Target="../media/image72.wmf"/><Relationship Id="rId11" Type="http://schemas.openxmlformats.org/officeDocument/2006/relationships/image" Target="../media/image77.wmf"/><Relationship Id="rId24" Type="http://schemas.openxmlformats.org/officeDocument/2006/relationships/image" Target="../media/image90.wmf"/><Relationship Id="rId5" Type="http://schemas.openxmlformats.org/officeDocument/2006/relationships/image" Target="../media/image71.wmf"/><Relationship Id="rId15" Type="http://schemas.openxmlformats.org/officeDocument/2006/relationships/image" Target="../media/image81.wmf"/><Relationship Id="rId23" Type="http://schemas.openxmlformats.org/officeDocument/2006/relationships/image" Target="../media/image89.wmf"/><Relationship Id="rId10" Type="http://schemas.openxmlformats.org/officeDocument/2006/relationships/image" Target="../media/image76.wmf"/><Relationship Id="rId19" Type="http://schemas.openxmlformats.org/officeDocument/2006/relationships/image" Target="../media/image85.wmf"/><Relationship Id="rId4" Type="http://schemas.openxmlformats.org/officeDocument/2006/relationships/image" Target="../media/image70.wmf"/><Relationship Id="rId9" Type="http://schemas.openxmlformats.org/officeDocument/2006/relationships/image" Target="../media/image75.wmf"/><Relationship Id="rId14" Type="http://schemas.openxmlformats.org/officeDocument/2006/relationships/image" Target="../media/image80.wmf"/><Relationship Id="rId22" Type="http://schemas.openxmlformats.org/officeDocument/2006/relationships/image" Target="../media/image8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4" Type="http://schemas.openxmlformats.org/officeDocument/2006/relationships/image" Target="../media/image1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4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4" Type="http://schemas.openxmlformats.org/officeDocument/2006/relationships/image" Target="../media/image2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4" Type="http://schemas.openxmlformats.org/officeDocument/2006/relationships/image" Target="../media/image31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Relationship Id="rId6" Type="http://schemas.openxmlformats.org/officeDocument/2006/relationships/image" Target="../media/image37.wmf"/><Relationship Id="rId5" Type="http://schemas.openxmlformats.org/officeDocument/2006/relationships/image" Target="../media/image36.wmf"/><Relationship Id="rId4" Type="http://schemas.openxmlformats.org/officeDocument/2006/relationships/image" Target="../media/image35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image" Target="../media/image41.wmf"/><Relationship Id="rId7" Type="http://schemas.openxmlformats.org/officeDocument/2006/relationships/image" Target="../media/image45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6" Type="http://schemas.openxmlformats.org/officeDocument/2006/relationships/image" Target="../media/image44.wmf"/><Relationship Id="rId5" Type="http://schemas.openxmlformats.org/officeDocument/2006/relationships/image" Target="../media/image43.wmf"/><Relationship Id="rId4" Type="http://schemas.openxmlformats.org/officeDocument/2006/relationships/image" Target="../media/image42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7" Type="http://schemas.openxmlformats.org/officeDocument/2006/relationships/image" Target="../media/image53.emf"/><Relationship Id="rId2" Type="http://schemas.openxmlformats.org/officeDocument/2006/relationships/image" Target="../media/image48.emf"/><Relationship Id="rId1" Type="http://schemas.openxmlformats.org/officeDocument/2006/relationships/image" Target="../media/image47.emf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0488"/>
            <a:ext cx="527050" cy="2746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>
            <a:lvl1pPr>
              <a:defRPr sz="1200">
                <a:solidFill>
                  <a:schemeClr val="hlink"/>
                </a:solidFill>
                <a:ea typeface="楷体_GB2312" panose="02010609030101010101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9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919788" y="90488"/>
            <a:ext cx="938212" cy="2746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>
            <a:lvl1pPr algn="r">
              <a:defRPr sz="1200">
                <a:solidFill>
                  <a:schemeClr val="hlink"/>
                </a:solidFill>
                <a:ea typeface="楷体_GB2312" panose="02010609030101010101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9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9363"/>
            <a:ext cx="590550" cy="2746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b" anchorCtr="0" compatLnSpc="1">
            <a:spAutoFit/>
          </a:bodyPr>
          <a:lstStyle>
            <a:lvl1pPr>
              <a:defRPr sz="1200">
                <a:solidFill>
                  <a:schemeClr val="hlink"/>
                </a:solidFill>
                <a:ea typeface="楷体_GB2312" panose="02010609030101010101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9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496050" y="8869363"/>
            <a:ext cx="361950" cy="2746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b" anchorCtr="0" compatLnSpc="1">
            <a:spAutoFit/>
          </a:bodyPr>
          <a:lstStyle>
            <a:lvl1pPr algn="r">
              <a:defRPr sz="1200">
                <a:solidFill>
                  <a:schemeClr val="hlink"/>
                </a:solidFill>
                <a:ea typeface="楷体_GB2312" panose="02010609030101010101" pitchFamily="49" charset="-122"/>
              </a:defRPr>
            </a:lvl1pPr>
          </a:lstStyle>
          <a:p>
            <a:pPr>
              <a:defRPr/>
            </a:pPr>
            <a:fld id="{30A68A8B-62B2-4038-8285-AB9AED7D57E4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0"/>
              </a:spcBef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spcBef>
                <a:spcPct val="0"/>
              </a:spcBef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spcBef>
                <a:spcPct val="0"/>
              </a:spcBef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spcBef>
                <a:spcPct val="0"/>
              </a:spcBef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44647086-A558-40D5-84D2-FC872F01DC2E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EE82C3-DACB-4E87-B30A-FDBDAD235C7C}" type="slidenum">
              <a:rPr lang="en-US" altLang="zh-CN" smtClean="0"/>
              <a:t>1</a:t>
            </a:fld>
            <a:endParaRPr lang="en-US" altLang="zh-CN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求</a:t>
            </a:r>
            <a:r>
              <a:rPr lang="en-US" altLang="zh-CN" dirty="0" err="1"/>
              <a:t>Rab</a:t>
            </a:r>
            <a:r>
              <a:rPr lang="zh-CN" altLang="en-US" dirty="0"/>
              <a:t>时：右边支路的</a:t>
            </a:r>
            <a:r>
              <a:rPr lang="en-US" altLang="zh-CN" dirty="0"/>
              <a:t>2Ω</a:t>
            </a:r>
            <a:r>
              <a:rPr lang="zh-CN" altLang="en-US" dirty="0"/>
              <a:t>电阻电压已知</a:t>
            </a:r>
            <a:r>
              <a:rPr lang="en-US" altLang="zh-CN" dirty="0"/>
              <a:t>u1</a:t>
            </a:r>
            <a:r>
              <a:rPr lang="zh-CN" altLang="en-US" dirty="0"/>
              <a:t>，则右边支路的电流可得，整个支路电压可得，等于</a:t>
            </a:r>
            <a:r>
              <a:rPr lang="en-US" altLang="zh-CN" dirty="0" err="1"/>
              <a:t>Uab</a:t>
            </a:r>
            <a:r>
              <a:rPr lang="zh-CN" altLang="en-US" dirty="0"/>
              <a:t>，再用</a:t>
            </a:r>
            <a:r>
              <a:rPr lang="en-US" altLang="zh-CN" dirty="0"/>
              <a:t>KCL</a:t>
            </a:r>
            <a:r>
              <a:rPr lang="zh-CN" altLang="en-US" dirty="0"/>
              <a:t>算左边支路的电流，最后得到主干路</a:t>
            </a:r>
            <a:r>
              <a:rPr lang="en-US" altLang="zh-CN" dirty="0"/>
              <a:t>ab</a:t>
            </a:r>
            <a:r>
              <a:rPr lang="zh-CN" altLang="en-US" dirty="0"/>
              <a:t>上电流为二之路电流之和，最后用</a:t>
            </a:r>
            <a:r>
              <a:rPr lang="en-US" altLang="zh-CN" dirty="0"/>
              <a:t>U/I</a:t>
            </a:r>
            <a:r>
              <a:rPr lang="zh-CN" altLang="en-US" dirty="0"/>
              <a:t>消去</a:t>
            </a:r>
            <a:r>
              <a:rPr lang="en-US" altLang="zh-CN" dirty="0"/>
              <a:t>u1</a:t>
            </a:r>
            <a:r>
              <a:rPr lang="zh-CN" altLang="en-US" dirty="0"/>
              <a:t>，最后算出答案</a:t>
            </a:r>
            <a:endParaRPr lang="en-US" altLang="zh-CN" dirty="0"/>
          </a:p>
          <a:p>
            <a:r>
              <a:rPr lang="zh-CN" altLang="en-US" dirty="0"/>
              <a:t>求</a:t>
            </a:r>
            <a:r>
              <a:rPr lang="en-US" altLang="zh-CN" dirty="0" err="1"/>
              <a:t>Rcd</a:t>
            </a:r>
            <a:r>
              <a:rPr lang="zh-CN" altLang="en-US" dirty="0"/>
              <a:t>时，切记注意电极方向，</a:t>
            </a:r>
            <a:r>
              <a:rPr lang="en-US" altLang="zh-CN" dirty="0"/>
              <a:t>u1</a:t>
            </a:r>
            <a:r>
              <a:rPr lang="zh-CN" altLang="en-US" dirty="0"/>
              <a:t>对</a:t>
            </a:r>
            <a:r>
              <a:rPr lang="en-US" altLang="zh-CN" dirty="0" err="1"/>
              <a:t>i</a:t>
            </a:r>
            <a:r>
              <a:rPr lang="zh-CN" altLang="en-US" dirty="0"/>
              <a:t>的方向反向，不可漏掉负号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647086-A558-40D5-84D2-FC872F01DC2E}" type="slidenum">
              <a:rPr lang="en-US" altLang="zh-CN" smtClean="0"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1965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2CBE42-9A43-4869-9758-35289F9FC14B}" type="slidenum">
              <a:rPr lang="en-US" altLang="zh-CN" smtClean="0"/>
              <a:t>15</a:t>
            </a:fld>
            <a:endParaRPr lang="en-US" altLang="zh-CN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D90CB8-CCF3-4735-B425-9C45DBEE6352}" type="slidenum">
              <a:rPr lang="en-US" altLang="zh-CN" smtClean="0"/>
              <a:t>16</a:t>
            </a:fld>
            <a:endParaRPr lang="en-US" altLang="zh-CN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6A7584-2241-49CF-9540-93737B78395E}" type="slidenum">
              <a:rPr lang="en-US" altLang="zh-CN" smtClean="0"/>
              <a:t>18</a:t>
            </a:fld>
            <a:endParaRPr lang="en-US" altLang="zh-CN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418E9F-8998-4B05-ACD3-09B9A8B67012}" type="slidenum">
              <a:rPr lang="en-US" altLang="zh-CN" smtClean="0"/>
              <a:t>19</a:t>
            </a:fld>
            <a:endParaRPr lang="en-US" altLang="zh-CN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E838FE-E5D0-4712-9DBF-EFC457782E9B}" type="slidenum">
              <a:rPr lang="en-US" altLang="zh-CN" smtClean="0"/>
              <a:t>20</a:t>
            </a:fld>
            <a:endParaRPr lang="en-US" altLang="zh-CN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电流源和其他原件串联时，可以直接看电流源，从电流源可以知道电流的大小，本题中</a:t>
            </a:r>
            <a:r>
              <a:rPr lang="en-US" altLang="zh-CN" dirty="0"/>
              <a:t>10V</a:t>
            </a:r>
            <a:r>
              <a:rPr lang="zh-CN" altLang="en-US" dirty="0"/>
              <a:t>的电压源的数据可以不知道，仍可以直接合并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647086-A558-40D5-84D2-FC872F01DC2E}" type="slidenum">
              <a:rPr lang="en-US" altLang="zh-CN" smtClean="0"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89353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当一个原件和电流源串联，可以直接化简成只有电流源，因为这个支路上的电流仅由电流源确定；当一个原件和电压源并联，可以直接化简成只有电压源，因为这两个并联支路上的电压仅由电压源确定。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647086-A558-40D5-84D2-FC872F01DC2E}" type="slidenum">
              <a:rPr lang="en-US" altLang="zh-CN" smtClean="0"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20174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C8082D-6946-4C80-975A-6036C55533C6}" type="slidenum">
              <a:rPr lang="en-US" altLang="zh-CN" smtClean="0"/>
              <a:t>24</a:t>
            </a:fld>
            <a:endParaRPr lang="en-US" altLang="zh-CN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/>
              <a:t>求电路的伏安关系指的是端口电压和输入电流的关系</a:t>
            </a:r>
            <a:endParaRPr lang="en-US" altLang="zh-CN" dirty="0"/>
          </a:p>
          <a:p>
            <a:pPr eaLnBrk="1" hangingPunct="1"/>
            <a:r>
              <a:rPr lang="zh-CN" altLang="en-US" dirty="0"/>
              <a:t>求等效电路就是将电路等效化简至？？？（等效电阻？</a:t>
            </a:r>
            <a:endParaRPr lang="zh-CN" altLang="zh-CN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D95EB9-4419-44DB-8C31-FEA6481DF003}" type="slidenum">
              <a:rPr lang="en-US" altLang="zh-CN" smtClean="0"/>
              <a:t>25</a:t>
            </a:fld>
            <a:endParaRPr lang="en-US" altLang="zh-CN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5D2A98-68AB-4259-A383-400E2B558D52}" type="slidenum">
              <a:rPr lang="en-US" altLang="zh-CN" smtClean="0"/>
              <a:t>2</a:t>
            </a:fld>
            <a:endParaRPr lang="en-US" altLang="zh-CN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49280E-C736-4BA3-B9A3-7FECC483770C}" type="slidenum">
              <a:rPr lang="en-US" altLang="zh-CN" smtClean="0"/>
              <a:t>26</a:t>
            </a:fld>
            <a:endParaRPr lang="en-US" altLang="zh-CN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96876D-D3E6-4EFE-B885-F28944B2ED6B}" type="slidenum">
              <a:rPr lang="en-US" altLang="zh-CN" smtClean="0"/>
              <a:t>3</a:t>
            </a:fld>
            <a:endParaRPr lang="en-US" altLang="zh-CN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AFE7B8-EE31-4474-88A5-C856F5ACC45B}" type="slidenum">
              <a:rPr lang="en-US" altLang="zh-CN" smtClean="0"/>
              <a:t>7</a:t>
            </a:fld>
            <a:endParaRPr lang="en-US" altLang="zh-CN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D5500D-4828-481F-B53B-84C3B3ECEE40}" type="slidenum">
              <a:rPr lang="en-US" altLang="zh-CN" smtClean="0"/>
              <a:t>8</a:t>
            </a:fld>
            <a:endParaRPr lang="en-US" altLang="zh-CN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C2E15B-A679-401A-BC2C-1A1A1BAF2E0F}" type="slidenum">
              <a:rPr lang="en-US" altLang="zh-CN" smtClean="0"/>
              <a:t>9</a:t>
            </a:fld>
            <a:endParaRPr lang="en-US" altLang="zh-CN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C27385-221F-43EF-BDD4-03AD322990CD}" type="slidenum">
              <a:rPr lang="en-US" altLang="zh-CN" smtClean="0"/>
              <a:t>10</a:t>
            </a:fld>
            <a:endParaRPr lang="en-US" altLang="zh-CN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0C1817B-A2E6-42DD-8D30-41A7574FB633}" type="slidenum">
              <a:rPr lang="en-US" altLang="zh-CN" smtClean="0"/>
              <a:t>11</a:t>
            </a:fld>
            <a:endParaRPr lang="en-US" altLang="zh-CN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F34355-00BD-40BA-B2E8-A10E3CDC8ABB}" type="slidenum">
              <a:rPr lang="en-US" altLang="zh-CN" smtClean="0"/>
              <a:t>12</a:t>
            </a:fld>
            <a:endParaRPr lang="en-US" altLang="zh-CN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/>
              <a:t>第一个电路中有一个受控电源，所以求出的</a:t>
            </a:r>
            <a:r>
              <a:rPr lang="en-US" altLang="zh-CN" dirty="0"/>
              <a:t>Ri</a:t>
            </a:r>
            <a:r>
              <a:rPr lang="zh-CN" altLang="en-US" dirty="0"/>
              <a:t>是负值，否则正常求出来应该是正值</a:t>
            </a:r>
            <a:endParaRPr lang="en-US" altLang="zh-CN" dirty="0"/>
          </a:p>
          <a:p>
            <a:pPr eaLnBrk="1" hangingPunct="1"/>
            <a:endParaRPr lang="zh-CN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 bwMode="white">
          <a:xfrm>
            <a:off x="-9525" y="4489450"/>
            <a:ext cx="5754688" cy="2368550"/>
          </a:xfrm>
          <a:custGeom>
            <a:avLst/>
            <a:gdLst/>
            <a:ahLst/>
            <a:cxnLst>
              <a:cxn ang="0">
                <a:pos x="0" y="1491"/>
              </a:cxn>
              <a:cxn ang="0">
                <a:pos x="0" y="0"/>
              </a:cxn>
              <a:cxn ang="0">
                <a:pos x="171" y="3"/>
              </a:cxn>
              <a:cxn ang="0">
                <a:pos x="355" y="9"/>
              </a:cxn>
              <a:cxn ang="0">
                <a:pos x="499" y="21"/>
              </a:cxn>
              <a:cxn ang="0">
                <a:pos x="650" y="36"/>
              </a:cxn>
              <a:cxn ang="0">
                <a:pos x="809" y="54"/>
              </a:cxn>
              <a:cxn ang="0">
                <a:pos x="957" y="78"/>
              </a:cxn>
              <a:cxn ang="0">
                <a:pos x="1119" y="105"/>
              </a:cxn>
              <a:cxn ang="0">
                <a:pos x="1261" y="133"/>
              </a:cxn>
              <a:cxn ang="0">
                <a:pos x="1441" y="175"/>
              </a:cxn>
              <a:cxn ang="0">
                <a:pos x="1598" y="217"/>
              </a:cxn>
              <a:cxn ang="0">
                <a:pos x="1763" y="269"/>
              </a:cxn>
              <a:cxn ang="0">
                <a:pos x="1887" y="308"/>
              </a:cxn>
              <a:cxn ang="0">
                <a:pos x="2085" y="384"/>
              </a:cxn>
              <a:cxn ang="0">
                <a:pos x="2230" y="444"/>
              </a:cxn>
              <a:cxn ang="0">
                <a:pos x="2456" y="547"/>
              </a:cxn>
              <a:cxn ang="0">
                <a:pos x="2666" y="662"/>
              </a:cxn>
              <a:cxn ang="0">
                <a:pos x="2859" y="786"/>
              </a:cxn>
              <a:cxn ang="0">
                <a:pos x="3046" y="920"/>
              </a:cxn>
              <a:cxn ang="0">
                <a:pos x="3193" y="1038"/>
              </a:cxn>
              <a:cxn ang="0">
                <a:pos x="3332" y="1168"/>
              </a:cxn>
              <a:cxn ang="0">
                <a:pos x="3440" y="1280"/>
              </a:cxn>
              <a:cxn ang="0">
                <a:pos x="3524" y="1380"/>
              </a:cxn>
              <a:cxn ang="0">
                <a:pos x="3624" y="1491"/>
              </a:cxn>
              <a:cxn ang="0">
                <a:pos x="3608" y="1491"/>
              </a:cxn>
              <a:cxn ang="0">
                <a:pos x="0" y="1491"/>
              </a:cxn>
            </a:cxnLst>
            <a:rect l="0" t="0" r="r" b="b"/>
            <a:pathLst>
              <a:path w="3625" h="1492">
                <a:moveTo>
                  <a:pt x="0" y="1491"/>
                </a:moveTo>
                <a:lnTo>
                  <a:pt x="0" y="0"/>
                </a:lnTo>
                <a:lnTo>
                  <a:pt x="171" y="3"/>
                </a:lnTo>
                <a:lnTo>
                  <a:pt x="355" y="9"/>
                </a:lnTo>
                <a:lnTo>
                  <a:pt x="499" y="21"/>
                </a:lnTo>
                <a:lnTo>
                  <a:pt x="650" y="36"/>
                </a:lnTo>
                <a:lnTo>
                  <a:pt x="809" y="54"/>
                </a:lnTo>
                <a:lnTo>
                  <a:pt x="957" y="78"/>
                </a:lnTo>
                <a:lnTo>
                  <a:pt x="1119" y="105"/>
                </a:lnTo>
                <a:lnTo>
                  <a:pt x="1261" y="133"/>
                </a:lnTo>
                <a:lnTo>
                  <a:pt x="1441" y="175"/>
                </a:lnTo>
                <a:lnTo>
                  <a:pt x="1598" y="217"/>
                </a:lnTo>
                <a:lnTo>
                  <a:pt x="1763" y="269"/>
                </a:lnTo>
                <a:lnTo>
                  <a:pt x="1887" y="308"/>
                </a:lnTo>
                <a:lnTo>
                  <a:pt x="2085" y="384"/>
                </a:lnTo>
                <a:lnTo>
                  <a:pt x="2230" y="444"/>
                </a:lnTo>
                <a:lnTo>
                  <a:pt x="2456" y="547"/>
                </a:lnTo>
                <a:lnTo>
                  <a:pt x="2666" y="662"/>
                </a:lnTo>
                <a:lnTo>
                  <a:pt x="2859" y="786"/>
                </a:lnTo>
                <a:lnTo>
                  <a:pt x="3046" y="920"/>
                </a:lnTo>
                <a:lnTo>
                  <a:pt x="3193" y="1038"/>
                </a:lnTo>
                <a:lnTo>
                  <a:pt x="3332" y="1168"/>
                </a:lnTo>
                <a:lnTo>
                  <a:pt x="3440" y="1280"/>
                </a:lnTo>
                <a:lnTo>
                  <a:pt x="3524" y="1380"/>
                </a:lnTo>
                <a:lnTo>
                  <a:pt x="3624" y="1491"/>
                </a:lnTo>
                <a:lnTo>
                  <a:pt x="3608" y="1491"/>
                </a:lnTo>
                <a:lnTo>
                  <a:pt x="0" y="1491"/>
                </a:lnTo>
              </a:path>
            </a:pathLst>
          </a:cu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5400000" scaled="1"/>
          </a:gradFill>
          <a:ln w="9525" cap="flat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Freeform 4"/>
          <p:cNvSpPr/>
          <p:nvPr/>
        </p:nvSpPr>
        <p:spPr bwMode="white">
          <a:xfrm>
            <a:off x="0" y="3817938"/>
            <a:ext cx="8164513" cy="3019425"/>
          </a:xfrm>
          <a:custGeom>
            <a:avLst/>
            <a:gdLst/>
            <a:ahLst/>
            <a:cxnLst>
              <a:cxn ang="0">
                <a:pos x="2718" y="405"/>
              </a:cxn>
              <a:cxn ang="0">
                <a:pos x="2466" y="333"/>
              </a:cxn>
              <a:cxn ang="0">
                <a:pos x="2202" y="261"/>
              </a:cxn>
              <a:cxn ang="0">
                <a:pos x="1929" y="198"/>
              </a:cxn>
              <a:cxn ang="0">
                <a:pos x="1695" y="153"/>
              </a:cxn>
              <a:cxn ang="0">
                <a:pos x="1434" y="111"/>
              </a:cxn>
              <a:cxn ang="0">
                <a:pos x="1188" y="75"/>
              </a:cxn>
              <a:cxn ang="0">
                <a:pos x="957" y="48"/>
              </a:cxn>
              <a:cxn ang="0">
                <a:pos x="747" y="30"/>
              </a:cxn>
              <a:cxn ang="0">
                <a:pos x="501" y="15"/>
              </a:cxn>
              <a:cxn ang="0">
                <a:pos x="246" y="3"/>
              </a:cxn>
              <a:cxn ang="0">
                <a:pos x="0" y="0"/>
              </a:cxn>
              <a:cxn ang="0">
                <a:pos x="0" y="275"/>
              </a:cxn>
              <a:cxn ang="0">
                <a:pos x="0" y="345"/>
              </a:cxn>
              <a:cxn ang="0">
                <a:pos x="0" y="275"/>
              </a:cxn>
              <a:cxn ang="0">
                <a:pos x="0" y="342"/>
              </a:cxn>
              <a:cxn ang="0">
                <a:pos x="339" y="351"/>
              </a:cxn>
              <a:cxn ang="0">
                <a:pos x="606" y="372"/>
              </a:cxn>
              <a:cxn ang="0">
                <a:pos x="852" y="399"/>
              </a:cxn>
              <a:cxn ang="0">
                <a:pos x="1068" y="435"/>
              </a:cxn>
              <a:cxn ang="0">
                <a:pos x="1275" y="474"/>
              </a:cxn>
              <a:cxn ang="0">
                <a:pos x="1545" y="540"/>
              </a:cxn>
              <a:cxn ang="0">
                <a:pos x="1761" y="603"/>
              </a:cxn>
              <a:cxn ang="0">
                <a:pos x="1971" y="678"/>
              </a:cxn>
              <a:cxn ang="0">
                <a:pos x="2166" y="747"/>
              </a:cxn>
              <a:cxn ang="0">
                <a:pos x="2397" y="852"/>
              </a:cxn>
              <a:cxn ang="0">
                <a:pos x="2613" y="960"/>
              </a:cxn>
              <a:cxn ang="0">
                <a:pos x="2832" y="1095"/>
              </a:cxn>
              <a:cxn ang="0">
                <a:pos x="3012" y="1212"/>
              </a:cxn>
              <a:cxn ang="0">
                <a:pos x="3186" y="1347"/>
              </a:cxn>
              <a:cxn ang="0">
                <a:pos x="3351" y="1497"/>
              </a:cxn>
              <a:cxn ang="0">
                <a:pos x="3480" y="1629"/>
              </a:cxn>
              <a:cxn ang="0">
                <a:pos x="3612" y="1785"/>
              </a:cxn>
              <a:cxn ang="0">
                <a:pos x="3699" y="1901"/>
              </a:cxn>
              <a:cxn ang="0">
                <a:pos x="5142" y="1901"/>
              </a:cxn>
              <a:cxn ang="0">
                <a:pos x="5076" y="1827"/>
              </a:cxn>
              <a:cxn ang="0">
                <a:pos x="4968" y="1707"/>
              </a:cxn>
              <a:cxn ang="0">
                <a:pos x="4797" y="1539"/>
              </a:cxn>
              <a:cxn ang="0">
                <a:pos x="4617" y="1383"/>
              </a:cxn>
              <a:cxn ang="0">
                <a:pos x="4410" y="1221"/>
              </a:cxn>
              <a:cxn ang="0">
                <a:pos x="4185" y="1071"/>
              </a:cxn>
              <a:cxn ang="0">
                <a:pos x="3960" y="939"/>
              </a:cxn>
              <a:cxn ang="0">
                <a:pos x="3708" y="801"/>
              </a:cxn>
              <a:cxn ang="0">
                <a:pos x="3492" y="702"/>
              </a:cxn>
              <a:cxn ang="0">
                <a:pos x="3231" y="588"/>
              </a:cxn>
              <a:cxn ang="0">
                <a:pos x="2964" y="489"/>
              </a:cxn>
              <a:cxn ang="0">
                <a:pos x="2718" y="405"/>
              </a:cxn>
            </a:cxnLst>
            <a:rect l="0" t="0" r="r" b="b"/>
            <a:pathLst>
              <a:path w="5143" h="1902">
                <a:moveTo>
                  <a:pt x="2718" y="405"/>
                </a:moveTo>
                <a:lnTo>
                  <a:pt x="2466" y="333"/>
                </a:lnTo>
                <a:lnTo>
                  <a:pt x="2202" y="261"/>
                </a:lnTo>
                <a:lnTo>
                  <a:pt x="1929" y="198"/>
                </a:lnTo>
                <a:lnTo>
                  <a:pt x="1695" y="153"/>
                </a:lnTo>
                <a:lnTo>
                  <a:pt x="1434" y="111"/>
                </a:lnTo>
                <a:lnTo>
                  <a:pt x="1188" y="75"/>
                </a:lnTo>
                <a:lnTo>
                  <a:pt x="957" y="48"/>
                </a:lnTo>
                <a:lnTo>
                  <a:pt x="747" y="30"/>
                </a:lnTo>
                <a:lnTo>
                  <a:pt x="501" y="15"/>
                </a:lnTo>
                <a:lnTo>
                  <a:pt x="246" y="3"/>
                </a:lnTo>
                <a:lnTo>
                  <a:pt x="0" y="0"/>
                </a:lnTo>
                <a:lnTo>
                  <a:pt x="0" y="275"/>
                </a:lnTo>
                <a:lnTo>
                  <a:pt x="0" y="345"/>
                </a:lnTo>
                <a:lnTo>
                  <a:pt x="0" y="275"/>
                </a:lnTo>
                <a:lnTo>
                  <a:pt x="0" y="342"/>
                </a:lnTo>
                <a:lnTo>
                  <a:pt x="339" y="351"/>
                </a:lnTo>
                <a:lnTo>
                  <a:pt x="606" y="372"/>
                </a:lnTo>
                <a:lnTo>
                  <a:pt x="852" y="399"/>
                </a:lnTo>
                <a:lnTo>
                  <a:pt x="1068" y="435"/>
                </a:lnTo>
                <a:lnTo>
                  <a:pt x="1275" y="474"/>
                </a:lnTo>
                <a:lnTo>
                  <a:pt x="1545" y="540"/>
                </a:lnTo>
                <a:lnTo>
                  <a:pt x="1761" y="603"/>
                </a:lnTo>
                <a:lnTo>
                  <a:pt x="1971" y="678"/>
                </a:lnTo>
                <a:lnTo>
                  <a:pt x="2166" y="747"/>
                </a:lnTo>
                <a:lnTo>
                  <a:pt x="2397" y="852"/>
                </a:lnTo>
                <a:lnTo>
                  <a:pt x="2613" y="960"/>
                </a:lnTo>
                <a:lnTo>
                  <a:pt x="2832" y="1095"/>
                </a:lnTo>
                <a:lnTo>
                  <a:pt x="3012" y="1212"/>
                </a:lnTo>
                <a:lnTo>
                  <a:pt x="3186" y="1347"/>
                </a:lnTo>
                <a:lnTo>
                  <a:pt x="3351" y="1497"/>
                </a:lnTo>
                <a:lnTo>
                  <a:pt x="3480" y="1629"/>
                </a:lnTo>
                <a:lnTo>
                  <a:pt x="3612" y="1785"/>
                </a:lnTo>
                <a:lnTo>
                  <a:pt x="3699" y="1901"/>
                </a:lnTo>
                <a:lnTo>
                  <a:pt x="5142" y="1901"/>
                </a:lnTo>
                <a:lnTo>
                  <a:pt x="5076" y="1827"/>
                </a:lnTo>
                <a:lnTo>
                  <a:pt x="4968" y="1707"/>
                </a:lnTo>
                <a:lnTo>
                  <a:pt x="4797" y="1539"/>
                </a:lnTo>
                <a:lnTo>
                  <a:pt x="4617" y="1383"/>
                </a:lnTo>
                <a:lnTo>
                  <a:pt x="4410" y="1221"/>
                </a:lnTo>
                <a:lnTo>
                  <a:pt x="4185" y="1071"/>
                </a:lnTo>
                <a:lnTo>
                  <a:pt x="3960" y="939"/>
                </a:lnTo>
                <a:lnTo>
                  <a:pt x="3708" y="801"/>
                </a:lnTo>
                <a:lnTo>
                  <a:pt x="3492" y="702"/>
                </a:lnTo>
                <a:lnTo>
                  <a:pt x="3231" y="588"/>
                </a:lnTo>
                <a:lnTo>
                  <a:pt x="2964" y="489"/>
                </a:lnTo>
                <a:lnTo>
                  <a:pt x="2718" y="405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Freeform 5"/>
          <p:cNvSpPr/>
          <p:nvPr/>
        </p:nvSpPr>
        <p:spPr bwMode="white">
          <a:xfrm>
            <a:off x="0" y="3146425"/>
            <a:ext cx="9144000" cy="3690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39"/>
              </a:cxn>
              <a:cxn ang="0">
                <a:pos x="558" y="357"/>
              </a:cxn>
              <a:cxn ang="0">
                <a:pos x="807" y="375"/>
              </a:cxn>
              <a:cxn ang="0">
                <a:pos x="1056" y="399"/>
              </a:cxn>
              <a:cxn ang="0">
                <a:pos x="1272" y="426"/>
              </a:cxn>
              <a:cxn ang="0">
                <a:pos x="1539" y="465"/>
              </a:cxn>
              <a:cxn ang="0">
                <a:pos x="1791" y="510"/>
              </a:cxn>
              <a:cxn ang="0">
                <a:pos x="2076" y="570"/>
              </a:cxn>
              <a:cxn ang="0">
                <a:pos x="2334" y="630"/>
              </a:cxn>
              <a:cxn ang="0">
                <a:pos x="2544" y="687"/>
              </a:cxn>
              <a:cxn ang="0">
                <a:pos x="2775" y="759"/>
              </a:cxn>
              <a:cxn ang="0">
                <a:pos x="3003" y="837"/>
              </a:cxn>
              <a:cxn ang="0">
                <a:pos x="3231" y="924"/>
              </a:cxn>
              <a:cxn ang="0">
                <a:pos x="3438" y="1005"/>
              </a:cxn>
              <a:cxn ang="0">
                <a:pos x="3663" y="1110"/>
              </a:cxn>
              <a:cxn ang="0">
                <a:pos x="3903" y="1233"/>
              </a:cxn>
              <a:cxn ang="0">
                <a:pos x="4149" y="1374"/>
              </a:cxn>
              <a:cxn ang="0">
                <a:pos x="4353" y="1506"/>
              </a:cxn>
              <a:cxn ang="0">
                <a:pos x="4491" y="1602"/>
              </a:cxn>
              <a:cxn ang="0">
                <a:pos x="4668" y="1740"/>
              </a:cxn>
              <a:cxn ang="0">
                <a:pos x="4824" y="1875"/>
              </a:cxn>
              <a:cxn ang="0">
                <a:pos x="4968" y="2016"/>
              </a:cxn>
              <a:cxn ang="0">
                <a:pos x="5100" y="2154"/>
              </a:cxn>
              <a:cxn ang="0">
                <a:pos x="5238" y="2324"/>
              </a:cxn>
              <a:cxn ang="0">
                <a:pos x="5759" y="2324"/>
              </a:cxn>
              <a:cxn ang="0">
                <a:pos x="5759" y="1245"/>
              </a:cxn>
              <a:cxn ang="0">
                <a:pos x="5580" y="1119"/>
              </a:cxn>
              <a:cxn ang="0">
                <a:pos x="5400" y="1020"/>
              </a:cxn>
              <a:cxn ang="0">
                <a:pos x="5205" y="918"/>
              </a:cxn>
              <a:cxn ang="0">
                <a:pos x="5031" y="837"/>
              </a:cxn>
              <a:cxn ang="0">
                <a:pos x="4866" y="771"/>
              </a:cxn>
              <a:cxn ang="0">
                <a:pos x="4710" y="711"/>
              </a:cxn>
              <a:cxn ang="0">
                <a:pos x="4545" y="651"/>
              </a:cxn>
              <a:cxn ang="0">
                <a:pos x="4386" y="600"/>
              </a:cxn>
              <a:cxn ang="0">
                <a:pos x="4248" y="552"/>
              </a:cxn>
              <a:cxn ang="0">
                <a:pos x="3993" y="483"/>
              </a:cxn>
              <a:cxn ang="0">
                <a:pos x="3777" y="423"/>
              </a:cxn>
              <a:cxn ang="0">
                <a:pos x="3564" y="375"/>
              </a:cxn>
              <a:cxn ang="0">
                <a:pos x="3282" y="312"/>
              </a:cxn>
              <a:cxn ang="0">
                <a:pos x="3003" y="261"/>
              </a:cxn>
              <a:cxn ang="0">
                <a:pos x="2733" y="213"/>
              </a:cxn>
              <a:cxn ang="0">
                <a:pos x="2451" y="171"/>
              </a:cxn>
              <a:cxn ang="0">
                <a:pos x="2211" y="138"/>
              </a:cxn>
              <a:cxn ang="0">
                <a:pos x="1974" y="108"/>
              </a:cxn>
              <a:cxn ang="0">
                <a:pos x="1665" y="81"/>
              </a:cxn>
              <a:cxn ang="0">
                <a:pos x="1437" y="60"/>
              </a:cxn>
              <a:cxn ang="0">
                <a:pos x="1125" y="36"/>
              </a:cxn>
              <a:cxn ang="0">
                <a:pos x="828" y="21"/>
              </a:cxn>
              <a:cxn ang="0">
                <a:pos x="558" y="12"/>
              </a:cxn>
              <a:cxn ang="0">
                <a:pos x="282" y="3"/>
              </a:cxn>
              <a:cxn ang="0">
                <a:pos x="0" y="0"/>
              </a:cxn>
            </a:cxnLst>
            <a:rect l="0" t="0" r="r" b="b"/>
            <a:pathLst>
              <a:path w="5760" h="2325">
                <a:moveTo>
                  <a:pt x="0" y="0"/>
                </a:moveTo>
                <a:lnTo>
                  <a:pt x="0" y="339"/>
                </a:lnTo>
                <a:lnTo>
                  <a:pt x="558" y="357"/>
                </a:lnTo>
                <a:lnTo>
                  <a:pt x="807" y="375"/>
                </a:lnTo>
                <a:lnTo>
                  <a:pt x="1056" y="399"/>
                </a:lnTo>
                <a:lnTo>
                  <a:pt x="1272" y="426"/>
                </a:lnTo>
                <a:lnTo>
                  <a:pt x="1539" y="465"/>
                </a:lnTo>
                <a:lnTo>
                  <a:pt x="1791" y="510"/>
                </a:lnTo>
                <a:lnTo>
                  <a:pt x="2076" y="570"/>
                </a:lnTo>
                <a:lnTo>
                  <a:pt x="2334" y="630"/>
                </a:lnTo>
                <a:lnTo>
                  <a:pt x="2544" y="687"/>
                </a:lnTo>
                <a:lnTo>
                  <a:pt x="2775" y="759"/>
                </a:lnTo>
                <a:lnTo>
                  <a:pt x="3003" y="837"/>
                </a:lnTo>
                <a:lnTo>
                  <a:pt x="3231" y="924"/>
                </a:lnTo>
                <a:lnTo>
                  <a:pt x="3438" y="1005"/>
                </a:lnTo>
                <a:lnTo>
                  <a:pt x="3663" y="1110"/>
                </a:lnTo>
                <a:lnTo>
                  <a:pt x="3903" y="1233"/>
                </a:lnTo>
                <a:lnTo>
                  <a:pt x="4149" y="1374"/>
                </a:lnTo>
                <a:lnTo>
                  <a:pt x="4353" y="1506"/>
                </a:lnTo>
                <a:lnTo>
                  <a:pt x="4491" y="1602"/>
                </a:lnTo>
                <a:lnTo>
                  <a:pt x="4668" y="1740"/>
                </a:lnTo>
                <a:lnTo>
                  <a:pt x="4824" y="1875"/>
                </a:lnTo>
                <a:lnTo>
                  <a:pt x="4968" y="2016"/>
                </a:lnTo>
                <a:lnTo>
                  <a:pt x="5100" y="2154"/>
                </a:lnTo>
                <a:lnTo>
                  <a:pt x="5238" y="2324"/>
                </a:lnTo>
                <a:lnTo>
                  <a:pt x="5759" y="2324"/>
                </a:lnTo>
                <a:lnTo>
                  <a:pt x="5759" y="1245"/>
                </a:lnTo>
                <a:lnTo>
                  <a:pt x="5580" y="1119"/>
                </a:lnTo>
                <a:lnTo>
                  <a:pt x="5400" y="1020"/>
                </a:lnTo>
                <a:lnTo>
                  <a:pt x="5205" y="918"/>
                </a:lnTo>
                <a:lnTo>
                  <a:pt x="5031" y="837"/>
                </a:lnTo>
                <a:lnTo>
                  <a:pt x="4866" y="771"/>
                </a:lnTo>
                <a:lnTo>
                  <a:pt x="4710" y="711"/>
                </a:lnTo>
                <a:lnTo>
                  <a:pt x="4545" y="651"/>
                </a:lnTo>
                <a:lnTo>
                  <a:pt x="4386" y="600"/>
                </a:lnTo>
                <a:lnTo>
                  <a:pt x="4248" y="552"/>
                </a:lnTo>
                <a:lnTo>
                  <a:pt x="3993" y="483"/>
                </a:lnTo>
                <a:lnTo>
                  <a:pt x="3777" y="423"/>
                </a:lnTo>
                <a:lnTo>
                  <a:pt x="3564" y="375"/>
                </a:lnTo>
                <a:lnTo>
                  <a:pt x="3282" y="312"/>
                </a:lnTo>
                <a:lnTo>
                  <a:pt x="3003" y="261"/>
                </a:lnTo>
                <a:lnTo>
                  <a:pt x="2733" y="213"/>
                </a:lnTo>
                <a:lnTo>
                  <a:pt x="2451" y="171"/>
                </a:lnTo>
                <a:lnTo>
                  <a:pt x="2211" y="138"/>
                </a:lnTo>
                <a:lnTo>
                  <a:pt x="1974" y="108"/>
                </a:lnTo>
                <a:lnTo>
                  <a:pt x="1665" y="81"/>
                </a:lnTo>
                <a:lnTo>
                  <a:pt x="1437" y="60"/>
                </a:lnTo>
                <a:lnTo>
                  <a:pt x="1125" y="36"/>
                </a:lnTo>
                <a:lnTo>
                  <a:pt x="828" y="21"/>
                </a:lnTo>
                <a:lnTo>
                  <a:pt x="558" y="12"/>
                </a:lnTo>
                <a:lnTo>
                  <a:pt x="282" y="3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Freeform 6"/>
          <p:cNvSpPr/>
          <p:nvPr/>
        </p:nvSpPr>
        <p:spPr bwMode="white">
          <a:xfrm>
            <a:off x="0" y="2460625"/>
            <a:ext cx="9144000" cy="24971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51"/>
              </a:cxn>
              <a:cxn ang="0">
                <a:pos x="282" y="357"/>
              </a:cxn>
              <a:cxn ang="0">
                <a:pos x="627" y="363"/>
              </a:cxn>
              <a:cxn ang="0">
                <a:pos x="960" y="375"/>
              </a:cxn>
              <a:cxn ang="0">
                <a:pos x="1218" y="393"/>
              </a:cxn>
              <a:cxn ang="0">
                <a:pos x="1470" y="411"/>
              </a:cxn>
              <a:cxn ang="0">
                <a:pos x="1746" y="435"/>
              </a:cxn>
              <a:cxn ang="0">
                <a:pos x="2022" y="462"/>
              </a:cxn>
              <a:cxn ang="0">
                <a:pos x="2340" y="504"/>
              </a:cxn>
              <a:cxn ang="0">
                <a:pos x="2664" y="549"/>
              </a:cxn>
              <a:cxn ang="0">
                <a:pos x="2952" y="597"/>
              </a:cxn>
              <a:cxn ang="0">
                <a:pos x="3225" y="648"/>
              </a:cxn>
              <a:cxn ang="0">
                <a:pos x="3513" y="708"/>
              </a:cxn>
              <a:cxn ang="0">
                <a:pos x="3693" y="750"/>
              </a:cxn>
              <a:cxn ang="0">
                <a:pos x="3936" y="810"/>
              </a:cxn>
              <a:cxn ang="0">
                <a:pos x="4095" y="855"/>
              </a:cxn>
              <a:cxn ang="0">
                <a:pos x="4281" y="909"/>
              </a:cxn>
              <a:cxn ang="0">
                <a:pos x="4503" y="981"/>
              </a:cxn>
              <a:cxn ang="0">
                <a:pos x="4704" y="1053"/>
              </a:cxn>
              <a:cxn ang="0">
                <a:pos x="4911" y="1131"/>
              </a:cxn>
              <a:cxn ang="0">
                <a:pos x="5073" y="1197"/>
              </a:cxn>
              <a:cxn ang="0">
                <a:pos x="5256" y="1281"/>
              </a:cxn>
              <a:cxn ang="0">
                <a:pos x="5475" y="1401"/>
              </a:cxn>
              <a:cxn ang="0">
                <a:pos x="5628" y="1482"/>
              </a:cxn>
              <a:cxn ang="0">
                <a:pos x="5759" y="1572"/>
              </a:cxn>
              <a:cxn ang="0">
                <a:pos x="5759" y="633"/>
              </a:cxn>
              <a:cxn ang="0">
                <a:pos x="5493" y="570"/>
              </a:cxn>
              <a:cxn ang="0">
                <a:pos x="5214" y="501"/>
              </a:cxn>
              <a:cxn ang="0">
                <a:pos x="4950" y="444"/>
              </a:cxn>
              <a:cxn ang="0">
                <a:pos x="4701" y="396"/>
              </a:cxn>
              <a:cxn ang="0">
                <a:pos x="4425" y="348"/>
              </a:cxn>
              <a:cxn ang="0">
                <a:pos x="4110" y="294"/>
              </a:cxn>
              <a:cxn ang="0">
                <a:pos x="3813" y="252"/>
              </a:cxn>
              <a:cxn ang="0">
                <a:pos x="3549" y="213"/>
              </a:cxn>
              <a:cxn ang="0">
                <a:pos x="3261" y="183"/>
              </a:cxn>
              <a:cxn ang="0">
                <a:pos x="3015" y="153"/>
              </a:cxn>
              <a:cxn ang="0">
                <a:pos x="2757" y="129"/>
              </a:cxn>
              <a:cxn ang="0">
                <a:pos x="2520" y="105"/>
              </a:cxn>
              <a:cxn ang="0">
                <a:pos x="2301" y="87"/>
              </a:cxn>
              <a:cxn ang="0">
                <a:pos x="2013" y="66"/>
              </a:cxn>
              <a:cxn ang="0">
                <a:pos x="1731" y="48"/>
              </a:cxn>
              <a:cxn ang="0">
                <a:pos x="1524" y="39"/>
              </a:cxn>
              <a:cxn ang="0">
                <a:pos x="1260" y="27"/>
              </a:cxn>
              <a:cxn ang="0">
                <a:pos x="966" y="15"/>
              </a:cxn>
              <a:cxn ang="0">
                <a:pos x="714" y="12"/>
              </a:cxn>
              <a:cxn ang="0">
                <a:pos x="510" y="6"/>
              </a:cxn>
              <a:cxn ang="0">
                <a:pos x="243" y="0"/>
              </a:cxn>
              <a:cxn ang="0">
                <a:pos x="0" y="0"/>
              </a:cxn>
            </a:cxnLst>
            <a:rect l="0" t="0" r="r" b="b"/>
            <a:pathLst>
              <a:path w="5760" h="1573">
                <a:moveTo>
                  <a:pt x="0" y="0"/>
                </a:moveTo>
                <a:lnTo>
                  <a:pt x="0" y="351"/>
                </a:lnTo>
                <a:lnTo>
                  <a:pt x="282" y="357"/>
                </a:lnTo>
                <a:lnTo>
                  <a:pt x="627" y="363"/>
                </a:lnTo>
                <a:lnTo>
                  <a:pt x="960" y="375"/>
                </a:lnTo>
                <a:lnTo>
                  <a:pt x="1218" y="393"/>
                </a:lnTo>
                <a:lnTo>
                  <a:pt x="1470" y="411"/>
                </a:lnTo>
                <a:lnTo>
                  <a:pt x="1746" y="435"/>
                </a:lnTo>
                <a:lnTo>
                  <a:pt x="2022" y="462"/>
                </a:lnTo>
                <a:lnTo>
                  <a:pt x="2340" y="504"/>
                </a:lnTo>
                <a:lnTo>
                  <a:pt x="2664" y="549"/>
                </a:lnTo>
                <a:lnTo>
                  <a:pt x="2952" y="597"/>
                </a:lnTo>
                <a:lnTo>
                  <a:pt x="3225" y="648"/>
                </a:lnTo>
                <a:lnTo>
                  <a:pt x="3513" y="708"/>
                </a:lnTo>
                <a:lnTo>
                  <a:pt x="3693" y="750"/>
                </a:lnTo>
                <a:lnTo>
                  <a:pt x="3936" y="810"/>
                </a:lnTo>
                <a:lnTo>
                  <a:pt x="4095" y="855"/>
                </a:lnTo>
                <a:lnTo>
                  <a:pt x="4281" y="909"/>
                </a:lnTo>
                <a:lnTo>
                  <a:pt x="4503" y="981"/>
                </a:lnTo>
                <a:lnTo>
                  <a:pt x="4704" y="1053"/>
                </a:lnTo>
                <a:lnTo>
                  <a:pt x="4911" y="1131"/>
                </a:lnTo>
                <a:lnTo>
                  <a:pt x="5073" y="1197"/>
                </a:lnTo>
                <a:lnTo>
                  <a:pt x="5256" y="1281"/>
                </a:lnTo>
                <a:lnTo>
                  <a:pt x="5475" y="1401"/>
                </a:lnTo>
                <a:lnTo>
                  <a:pt x="5628" y="1482"/>
                </a:lnTo>
                <a:lnTo>
                  <a:pt x="5759" y="1572"/>
                </a:lnTo>
                <a:lnTo>
                  <a:pt x="5759" y="633"/>
                </a:lnTo>
                <a:lnTo>
                  <a:pt x="5493" y="570"/>
                </a:lnTo>
                <a:lnTo>
                  <a:pt x="5214" y="501"/>
                </a:lnTo>
                <a:lnTo>
                  <a:pt x="4950" y="444"/>
                </a:lnTo>
                <a:lnTo>
                  <a:pt x="4701" y="396"/>
                </a:lnTo>
                <a:lnTo>
                  <a:pt x="4425" y="348"/>
                </a:lnTo>
                <a:lnTo>
                  <a:pt x="4110" y="294"/>
                </a:lnTo>
                <a:lnTo>
                  <a:pt x="3813" y="252"/>
                </a:lnTo>
                <a:lnTo>
                  <a:pt x="3549" y="213"/>
                </a:lnTo>
                <a:lnTo>
                  <a:pt x="3261" y="183"/>
                </a:lnTo>
                <a:lnTo>
                  <a:pt x="3015" y="153"/>
                </a:lnTo>
                <a:lnTo>
                  <a:pt x="2757" y="129"/>
                </a:lnTo>
                <a:lnTo>
                  <a:pt x="2520" y="105"/>
                </a:lnTo>
                <a:lnTo>
                  <a:pt x="2301" y="87"/>
                </a:lnTo>
                <a:lnTo>
                  <a:pt x="2013" y="66"/>
                </a:lnTo>
                <a:lnTo>
                  <a:pt x="1731" y="48"/>
                </a:lnTo>
                <a:lnTo>
                  <a:pt x="1524" y="39"/>
                </a:lnTo>
                <a:lnTo>
                  <a:pt x="1260" y="27"/>
                </a:lnTo>
                <a:lnTo>
                  <a:pt x="966" y="15"/>
                </a:lnTo>
                <a:lnTo>
                  <a:pt x="714" y="12"/>
                </a:lnTo>
                <a:lnTo>
                  <a:pt x="510" y="6"/>
                </a:lnTo>
                <a:lnTo>
                  <a:pt x="243" y="0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8" name="Freeform 7"/>
          <p:cNvSpPr/>
          <p:nvPr/>
        </p:nvSpPr>
        <p:spPr bwMode="white">
          <a:xfrm>
            <a:off x="0" y="1793875"/>
            <a:ext cx="9144000" cy="15398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39"/>
              </a:cxn>
              <a:cxn ang="0">
                <a:pos x="318" y="342"/>
              </a:cxn>
              <a:cxn ang="0">
                <a:pos x="591" y="348"/>
              </a:cxn>
              <a:cxn ang="0">
                <a:pos x="846" y="354"/>
              </a:cxn>
              <a:cxn ang="0">
                <a:pos x="1074" y="360"/>
              </a:cxn>
              <a:cxn ang="0">
                <a:pos x="1314" y="366"/>
              </a:cxn>
              <a:cxn ang="0">
                <a:pos x="1599" y="381"/>
              </a:cxn>
              <a:cxn ang="0">
                <a:pos x="1911" y="399"/>
              </a:cxn>
              <a:cxn ang="0">
                <a:pos x="2241" y="420"/>
              </a:cxn>
              <a:cxn ang="0">
                <a:pos x="2619" y="453"/>
              </a:cxn>
              <a:cxn ang="0">
                <a:pos x="2889" y="477"/>
              </a:cxn>
              <a:cxn ang="0">
                <a:pos x="3177" y="507"/>
              </a:cxn>
              <a:cxn ang="0">
                <a:pos x="3498" y="543"/>
              </a:cxn>
              <a:cxn ang="0">
                <a:pos x="3813" y="585"/>
              </a:cxn>
              <a:cxn ang="0">
                <a:pos x="4044" y="618"/>
              </a:cxn>
              <a:cxn ang="0">
                <a:pos x="4365" y="669"/>
              </a:cxn>
              <a:cxn ang="0">
                <a:pos x="4683" y="726"/>
              </a:cxn>
              <a:cxn ang="0">
                <a:pos x="4980" y="786"/>
              </a:cxn>
              <a:cxn ang="0">
                <a:pos x="5268" y="846"/>
              </a:cxn>
              <a:cxn ang="0">
                <a:pos x="5646" y="942"/>
              </a:cxn>
              <a:cxn ang="0">
                <a:pos x="5759" y="969"/>
              </a:cxn>
              <a:cxn ang="0">
                <a:pos x="5759" y="0"/>
              </a:cxn>
              <a:cxn ang="0">
                <a:pos x="0" y="0"/>
              </a:cxn>
            </a:cxnLst>
            <a:rect l="0" t="0" r="r" b="b"/>
            <a:pathLst>
              <a:path w="5760" h="970">
                <a:moveTo>
                  <a:pt x="0" y="0"/>
                </a:moveTo>
                <a:lnTo>
                  <a:pt x="0" y="339"/>
                </a:lnTo>
                <a:lnTo>
                  <a:pt x="318" y="342"/>
                </a:lnTo>
                <a:lnTo>
                  <a:pt x="591" y="348"/>
                </a:lnTo>
                <a:lnTo>
                  <a:pt x="846" y="354"/>
                </a:lnTo>
                <a:lnTo>
                  <a:pt x="1074" y="360"/>
                </a:lnTo>
                <a:lnTo>
                  <a:pt x="1314" y="366"/>
                </a:lnTo>
                <a:lnTo>
                  <a:pt x="1599" y="381"/>
                </a:lnTo>
                <a:lnTo>
                  <a:pt x="1911" y="399"/>
                </a:lnTo>
                <a:lnTo>
                  <a:pt x="2241" y="420"/>
                </a:lnTo>
                <a:lnTo>
                  <a:pt x="2619" y="453"/>
                </a:lnTo>
                <a:lnTo>
                  <a:pt x="2889" y="477"/>
                </a:lnTo>
                <a:lnTo>
                  <a:pt x="3177" y="507"/>
                </a:lnTo>
                <a:lnTo>
                  <a:pt x="3498" y="543"/>
                </a:lnTo>
                <a:lnTo>
                  <a:pt x="3813" y="585"/>
                </a:lnTo>
                <a:lnTo>
                  <a:pt x="4044" y="618"/>
                </a:lnTo>
                <a:lnTo>
                  <a:pt x="4365" y="669"/>
                </a:lnTo>
                <a:lnTo>
                  <a:pt x="4683" y="726"/>
                </a:lnTo>
                <a:lnTo>
                  <a:pt x="4980" y="786"/>
                </a:lnTo>
                <a:lnTo>
                  <a:pt x="5268" y="846"/>
                </a:lnTo>
                <a:lnTo>
                  <a:pt x="5646" y="942"/>
                </a:lnTo>
                <a:lnTo>
                  <a:pt x="5759" y="969"/>
                </a:lnTo>
                <a:lnTo>
                  <a:pt x="5759" y="0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Freeform 8"/>
          <p:cNvSpPr/>
          <p:nvPr/>
        </p:nvSpPr>
        <p:spPr bwMode="white">
          <a:xfrm>
            <a:off x="0" y="-20638"/>
            <a:ext cx="9144000" cy="1682751"/>
          </a:xfrm>
          <a:custGeom>
            <a:avLst/>
            <a:gdLst/>
            <a:ahLst/>
            <a:cxnLst>
              <a:cxn ang="0">
                <a:pos x="0" y="753"/>
              </a:cxn>
              <a:cxn ang="0">
                <a:pos x="0" y="1059"/>
              </a:cxn>
              <a:cxn ang="0">
                <a:pos x="5759" y="1059"/>
              </a:cxn>
              <a:cxn ang="0">
                <a:pos x="5759" y="0"/>
              </a:cxn>
              <a:cxn ang="0">
                <a:pos x="5430" y="0"/>
              </a:cxn>
              <a:cxn ang="0">
                <a:pos x="5298" y="84"/>
              </a:cxn>
              <a:cxn ang="0">
                <a:pos x="5136" y="159"/>
              </a:cxn>
              <a:cxn ang="0">
                <a:pos x="4968" y="222"/>
              </a:cxn>
              <a:cxn ang="0">
                <a:pos x="4812" y="267"/>
              </a:cxn>
              <a:cxn ang="0">
                <a:pos x="4626" y="324"/>
              </a:cxn>
              <a:cxn ang="0">
                <a:pos x="4440" y="366"/>
              </a:cxn>
              <a:cxn ang="0">
                <a:pos x="4230" y="414"/>
              </a:cxn>
              <a:cxn ang="0">
                <a:pos x="3939" y="468"/>
              </a:cxn>
              <a:cxn ang="0">
                <a:pos x="3711" y="504"/>
              </a:cxn>
              <a:cxn ang="0">
                <a:pos x="3441" y="543"/>
              </a:cxn>
              <a:cxn ang="0">
                <a:pos x="3189" y="579"/>
              </a:cxn>
              <a:cxn ang="0">
                <a:pos x="2925" y="606"/>
              </a:cxn>
              <a:cxn ang="0">
                <a:pos x="2679" y="633"/>
              </a:cxn>
              <a:cxn ang="0">
                <a:pos x="2418" y="654"/>
              </a:cxn>
              <a:cxn ang="0">
                <a:pos x="2142" y="675"/>
              </a:cxn>
              <a:cxn ang="0">
                <a:pos x="1896" y="693"/>
              </a:cxn>
              <a:cxn ang="0">
                <a:pos x="1647" y="708"/>
              </a:cxn>
              <a:cxn ang="0">
                <a:pos x="1404" y="720"/>
              </a:cxn>
              <a:cxn ang="0">
                <a:pos x="1170" y="732"/>
              </a:cxn>
              <a:cxn ang="0">
                <a:pos x="906" y="738"/>
              </a:cxn>
              <a:cxn ang="0">
                <a:pos x="534" y="747"/>
              </a:cxn>
              <a:cxn ang="0">
                <a:pos x="201" y="753"/>
              </a:cxn>
              <a:cxn ang="0">
                <a:pos x="0" y="753"/>
              </a:cxn>
            </a:cxnLst>
            <a:rect l="0" t="0" r="r" b="b"/>
            <a:pathLst>
              <a:path w="5760" h="1060">
                <a:moveTo>
                  <a:pt x="0" y="753"/>
                </a:moveTo>
                <a:lnTo>
                  <a:pt x="0" y="1059"/>
                </a:lnTo>
                <a:lnTo>
                  <a:pt x="5759" y="1059"/>
                </a:lnTo>
                <a:lnTo>
                  <a:pt x="5759" y="0"/>
                </a:lnTo>
                <a:lnTo>
                  <a:pt x="5430" y="0"/>
                </a:lnTo>
                <a:lnTo>
                  <a:pt x="5298" y="84"/>
                </a:lnTo>
                <a:lnTo>
                  <a:pt x="5136" y="159"/>
                </a:lnTo>
                <a:lnTo>
                  <a:pt x="4968" y="222"/>
                </a:lnTo>
                <a:lnTo>
                  <a:pt x="4812" y="267"/>
                </a:lnTo>
                <a:lnTo>
                  <a:pt x="4626" y="324"/>
                </a:lnTo>
                <a:lnTo>
                  <a:pt x="4440" y="366"/>
                </a:lnTo>
                <a:lnTo>
                  <a:pt x="4230" y="414"/>
                </a:lnTo>
                <a:lnTo>
                  <a:pt x="3939" y="468"/>
                </a:lnTo>
                <a:lnTo>
                  <a:pt x="3711" y="504"/>
                </a:lnTo>
                <a:lnTo>
                  <a:pt x="3441" y="543"/>
                </a:lnTo>
                <a:lnTo>
                  <a:pt x="3189" y="579"/>
                </a:lnTo>
                <a:lnTo>
                  <a:pt x="2925" y="606"/>
                </a:lnTo>
                <a:lnTo>
                  <a:pt x="2679" y="633"/>
                </a:lnTo>
                <a:lnTo>
                  <a:pt x="2418" y="654"/>
                </a:lnTo>
                <a:lnTo>
                  <a:pt x="2142" y="675"/>
                </a:lnTo>
                <a:lnTo>
                  <a:pt x="1896" y="693"/>
                </a:lnTo>
                <a:lnTo>
                  <a:pt x="1647" y="708"/>
                </a:lnTo>
                <a:lnTo>
                  <a:pt x="1404" y="720"/>
                </a:lnTo>
                <a:lnTo>
                  <a:pt x="1170" y="732"/>
                </a:lnTo>
                <a:lnTo>
                  <a:pt x="906" y="738"/>
                </a:lnTo>
                <a:lnTo>
                  <a:pt x="534" y="747"/>
                </a:lnTo>
                <a:lnTo>
                  <a:pt x="201" y="753"/>
                </a:lnTo>
                <a:lnTo>
                  <a:pt x="0" y="753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0" name="Freeform 9"/>
          <p:cNvSpPr/>
          <p:nvPr/>
        </p:nvSpPr>
        <p:spPr bwMode="white">
          <a:xfrm>
            <a:off x="0" y="-20638"/>
            <a:ext cx="8388350" cy="1068388"/>
          </a:xfrm>
          <a:custGeom>
            <a:avLst/>
            <a:gdLst/>
            <a:ahLst/>
            <a:cxnLst>
              <a:cxn ang="0">
                <a:pos x="0" y="366"/>
              </a:cxn>
              <a:cxn ang="0">
                <a:pos x="0" y="672"/>
              </a:cxn>
              <a:cxn ang="0">
                <a:pos x="303" y="672"/>
              </a:cxn>
              <a:cxn ang="0">
                <a:pos x="723" y="663"/>
              </a:cxn>
              <a:cxn ang="0">
                <a:pos x="1020" y="654"/>
              </a:cxn>
              <a:cxn ang="0">
                <a:pos x="1302" y="642"/>
              </a:cxn>
              <a:cxn ang="0">
                <a:pos x="1554" y="630"/>
              </a:cxn>
              <a:cxn ang="0">
                <a:pos x="1779" y="615"/>
              </a:cxn>
              <a:cxn ang="0">
                <a:pos x="1962" y="606"/>
              </a:cxn>
              <a:cxn ang="0">
                <a:pos x="2193" y="588"/>
              </a:cxn>
              <a:cxn ang="0">
                <a:pos x="2448" y="570"/>
              </a:cxn>
              <a:cxn ang="0">
                <a:pos x="2700" y="546"/>
              </a:cxn>
              <a:cxn ang="0">
                <a:pos x="2904" y="528"/>
              </a:cxn>
              <a:cxn ang="0">
                <a:pos x="3138" y="498"/>
              </a:cxn>
              <a:cxn ang="0">
                <a:pos x="3324" y="474"/>
              </a:cxn>
              <a:cxn ang="0">
                <a:pos x="3534" y="447"/>
              </a:cxn>
              <a:cxn ang="0">
                <a:pos x="3735" y="420"/>
              </a:cxn>
              <a:cxn ang="0">
                <a:pos x="3933" y="384"/>
              </a:cxn>
              <a:cxn ang="0">
                <a:pos x="4116" y="351"/>
              </a:cxn>
              <a:cxn ang="0">
                <a:pos x="4266" y="318"/>
              </a:cxn>
              <a:cxn ang="0">
                <a:pos x="4446" y="279"/>
              </a:cxn>
              <a:cxn ang="0">
                <a:pos x="4620" y="237"/>
              </a:cxn>
              <a:cxn ang="0">
                <a:pos x="4779" y="192"/>
              </a:cxn>
              <a:cxn ang="0">
                <a:pos x="4920" y="147"/>
              </a:cxn>
              <a:cxn ang="0">
                <a:pos x="5085" y="90"/>
              </a:cxn>
              <a:cxn ang="0">
                <a:pos x="5193" y="42"/>
              </a:cxn>
              <a:cxn ang="0">
                <a:pos x="5283" y="0"/>
              </a:cxn>
              <a:cxn ang="0">
                <a:pos x="3201" y="0"/>
              </a:cxn>
              <a:cxn ang="0">
                <a:pos x="2982" y="57"/>
              </a:cxn>
              <a:cxn ang="0">
                <a:pos x="2775" y="108"/>
              </a:cxn>
              <a:cxn ang="0">
                <a:pos x="2562" y="150"/>
              </a:cxn>
              <a:cxn ang="0">
                <a:pos x="2397" y="183"/>
              </a:cxn>
              <a:cxn ang="0">
                <a:pos x="2205" y="213"/>
              </a:cxn>
              <a:cxn ang="0">
                <a:pos x="2001" y="243"/>
              </a:cxn>
              <a:cxn ang="0">
                <a:pos x="1776" y="273"/>
              </a:cxn>
              <a:cxn ang="0">
                <a:pos x="1536" y="297"/>
              </a:cxn>
              <a:cxn ang="0">
                <a:pos x="1344" y="312"/>
              </a:cxn>
              <a:cxn ang="0">
                <a:pos x="1134" y="330"/>
              </a:cxn>
              <a:cxn ang="0">
                <a:pos x="921" y="342"/>
              </a:cxn>
              <a:cxn ang="0">
                <a:pos x="696" y="354"/>
              </a:cxn>
              <a:cxn ang="0">
                <a:pos x="501" y="360"/>
              </a:cxn>
              <a:cxn ang="0">
                <a:pos x="279" y="366"/>
              </a:cxn>
              <a:cxn ang="0">
                <a:pos x="99" y="369"/>
              </a:cxn>
              <a:cxn ang="0">
                <a:pos x="0" y="366"/>
              </a:cxn>
            </a:cxnLst>
            <a:rect l="0" t="0" r="r" b="b"/>
            <a:pathLst>
              <a:path w="5284" h="673">
                <a:moveTo>
                  <a:pt x="0" y="366"/>
                </a:moveTo>
                <a:lnTo>
                  <a:pt x="0" y="672"/>
                </a:lnTo>
                <a:lnTo>
                  <a:pt x="303" y="672"/>
                </a:lnTo>
                <a:lnTo>
                  <a:pt x="723" y="663"/>
                </a:lnTo>
                <a:lnTo>
                  <a:pt x="1020" y="654"/>
                </a:lnTo>
                <a:lnTo>
                  <a:pt x="1302" y="642"/>
                </a:lnTo>
                <a:lnTo>
                  <a:pt x="1554" y="630"/>
                </a:lnTo>
                <a:lnTo>
                  <a:pt x="1779" y="615"/>
                </a:lnTo>
                <a:lnTo>
                  <a:pt x="1962" y="606"/>
                </a:lnTo>
                <a:lnTo>
                  <a:pt x="2193" y="588"/>
                </a:lnTo>
                <a:lnTo>
                  <a:pt x="2448" y="570"/>
                </a:lnTo>
                <a:lnTo>
                  <a:pt x="2700" y="546"/>
                </a:lnTo>
                <a:lnTo>
                  <a:pt x="2904" y="528"/>
                </a:lnTo>
                <a:lnTo>
                  <a:pt x="3138" y="498"/>
                </a:lnTo>
                <a:lnTo>
                  <a:pt x="3324" y="474"/>
                </a:lnTo>
                <a:lnTo>
                  <a:pt x="3534" y="447"/>
                </a:lnTo>
                <a:lnTo>
                  <a:pt x="3735" y="420"/>
                </a:lnTo>
                <a:lnTo>
                  <a:pt x="3933" y="384"/>
                </a:lnTo>
                <a:lnTo>
                  <a:pt x="4116" y="351"/>
                </a:lnTo>
                <a:lnTo>
                  <a:pt x="4266" y="318"/>
                </a:lnTo>
                <a:lnTo>
                  <a:pt x="4446" y="279"/>
                </a:lnTo>
                <a:lnTo>
                  <a:pt x="4620" y="237"/>
                </a:lnTo>
                <a:lnTo>
                  <a:pt x="4779" y="192"/>
                </a:lnTo>
                <a:lnTo>
                  <a:pt x="4920" y="147"/>
                </a:lnTo>
                <a:lnTo>
                  <a:pt x="5085" y="90"/>
                </a:lnTo>
                <a:lnTo>
                  <a:pt x="5193" y="42"/>
                </a:lnTo>
                <a:lnTo>
                  <a:pt x="5283" y="0"/>
                </a:lnTo>
                <a:lnTo>
                  <a:pt x="3201" y="0"/>
                </a:lnTo>
                <a:lnTo>
                  <a:pt x="2982" y="57"/>
                </a:lnTo>
                <a:lnTo>
                  <a:pt x="2775" y="108"/>
                </a:lnTo>
                <a:lnTo>
                  <a:pt x="2562" y="150"/>
                </a:lnTo>
                <a:lnTo>
                  <a:pt x="2397" y="183"/>
                </a:lnTo>
                <a:lnTo>
                  <a:pt x="2205" y="213"/>
                </a:lnTo>
                <a:lnTo>
                  <a:pt x="2001" y="243"/>
                </a:lnTo>
                <a:lnTo>
                  <a:pt x="1776" y="273"/>
                </a:lnTo>
                <a:lnTo>
                  <a:pt x="1536" y="297"/>
                </a:lnTo>
                <a:lnTo>
                  <a:pt x="1344" y="312"/>
                </a:lnTo>
                <a:lnTo>
                  <a:pt x="1134" y="330"/>
                </a:lnTo>
                <a:lnTo>
                  <a:pt x="921" y="342"/>
                </a:lnTo>
                <a:lnTo>
                  <a:pt x="696" y="354"/>
                </a:lnTo>
                <a:lnTo>
                  <a:pt x="501" y="360"/>
                </a:lnTo>
                <a:lnTo>
                  <a:pt x="279" y="366"/>
                </a:lnTo>
                <a:lnTo>
                  <a:pt x="99" y="369"/>
                </a:lnTo>
                <a:lnTo>
                  <a:pt x="0" y="366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" name="Freeform 10"/>
          <p:cNvSpPr/>
          <p:nvPr/>
        </p:nvSpPr>
        <p:spPr bwMode="white">
          <a:xfrm>
            <a:off x="0" y="-20638"/>
            <a:ext cx="4578350" cy="45402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85"/>
              </a:cxn>
              <a:cxn ang="0">
                <a:pos x="192" y="285"/>
              </a:cxn>
              <a:cxn ang="0">
                <a:pos x="384" y="282"/>
              </a:cxn>
              <a:cxn ang="0">
                <a:pos x="579" y="276"/>
              </a:cxn>
              <a:cxn ang="0">
                <a:pos x="789" y="267"/>
              </a:cxn>
              <a:cxn ang="0">
                <a:pos x="999" y="258"/>
              </a:cxn>
              <a:cxn ang="0">
                <a:pos x="1161" y="246"/>
              </a:cxn>
              <a:cxn ang="0">
                <a:pos x="1302" y="234"/>
              </a:cxn>
              <a:cxn ang="0">
                <a:pos x="1458" y="222"/>
              </a:cxn>
              <a:cxn ang="0">
                <a:pos x="1665" y="201"/>
              </a:cxn>
              <a:cxn ang="0">
                <a:pos x="1992" y="159"/>
              </a:cxn>
              <a:cxn ang="0">
                <a:pos x="2301" y="117"/>
              </a:cxn>
              <a:cxn ang="0">
                <a:pos x="2604" y="60"/>
              </a:cxn>
              <a:cxn ang="0">
                <a:pos x="2883" y="0"/>
              </a:cxn>
              <a:cxn ang="0">
                <a:pos x="0" y="0"/>
              </a:cxn>
            </a:cxnLst>
            <a:rect l="0" t="0" r="r" b="b"/>
            <a:pathLst>
              <a:path w="2884" h="286">
                <a:moveTo>
                  <a:pt x="0" y="0"/>
                </a:moveTo>
                <a:lnTo>
                  <a:pt x="0" y="285"/>
                </a:lnTo>
                <a:lnTo>
                  <a:pt x="192" y="285"/>
                </a:lnTo>
                <a:lnTo>
                  <a:pt x="384" y="282"/>
                </a:lnTo>
                <a:lnTo>
                  <a:pt x="579" y="276"/>
                </a:lnTo>
                <a:lnTo>
                  <a:pt x="789" y="267"/>
                </a:lnTo>
                <a:lnTo>
                  <a:pt x="999" y="258"/>
                </a:lnTo>
                <a:lnTo>
                  <a:pt x="1161" y="246"/>
                </a:lnTo>
                <a:lnTo>
                  <a:pt x="1302" y="234"/>
                </a:lnTo>
                <a:lnTo>
                  <a:pt x="1458" y="222"/>
                </a:lnTo>
                <a:lnTo>
                  <a:pt x="1665" y="201"/>
                </a:lnTo>
                <a:lnTo>
                  <a:pt x="1992" y="159"/>
                </a:lnTo>
                <a:lnTo>
                  <a:pt x="2301" y="117"/>
                </a:lnTo>
                <a:lnTo>
                  <a:pt x="2604" y="60"/>
                </a:lnTo>
                <a:lnTo>
                  <a:pt x="2883" y="0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95595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zh-CN"/>
          </a:p>
        </p:txBody>
      </p:sp>
      <p:sp>
        <p:nvSpPr>
          <p:cNvPr id="195596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2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4759CF-C732-4F22-B836-37799CAC8944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advTm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182FDE-34C7-40EE-AAF9-450B62FADDE4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advTm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CCBB3E-CF16-467A-9D38-762AE5643673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advTm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529744-68AC-4508-AE8E-F892A4E0D56B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advTm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9C343A-DE22-49CD-B5EF-C54CF91184BF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advTm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CF9FFF-B040-4AE3-BF96-28B61E4FFA9F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advTm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C59C60-D4A2-4901-B465-EFF260AE49B6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advTm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F82654-A1BE-4A9D-8FB9-5B0C8653A6C7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advTm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11547D-719B-41BA-A779-DEFD481EF659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advTm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919FD2-560A-454D-A756-40F15B7D999D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advTm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268F33-8E58-4C3F-823E-54EA4F3B562C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advTm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3" name="Freeform 3"/>
          <p:cNvSpPr/>
          <p:nvPr/>
        </p:nvSpPr>
        <p:spPr bwMode="white">
          <a:xfrm>
            <a:off x="-9525" y="4489450"/>
            <a:ext cx="5754688" cy="2368550"/>
          </a:xfrm>
          <a:custGeom>
            <a:avLst/>
            <a:gdLst/>
            <a:ahLst/>
            <a:cxnLst>
              <a:cxn ang="0">
                <a:pos x="0" y="1491"/>
              </a:cxn>
              <a:cxn ang="0">
                <a:pos x="0" y="0"/>
              </a:cxn>
              <a:cxn ang="0">
                <a:pos x="171" y="3"/>
              </a:cxn>
              <a:cxn ang="0">
                <a:pos x="355" y="9"/>
              </a:cxn>
              <a:cxn ang="0">
                <a:pos x="499" y="21"/>
              </a:cxn>
              <a:cxn ang="0">
                <a:pos x="650" y="36"/>
              </a:cxn>
              <a:cxn ang="0">
                <a:pos x="809" y="54"/>
              </a:cxn>
              <a:cxn ang="0">
                <a:pos x="957" y="78"/>
              </a:cxn>
              <a:cxn ang="0">
                <a:pos x="1119" y="105"/>
              </a:cxn>
              <a:cxn ang="0">
                <a:pos x="1261" y="133"/>
              </a:cxn>
              <a:cxn ang="0">
                <a:pos x="1441" y="175"/>
              </a:cxn>
              <a:cxn ang="0">
                <a:pos x="1598" y="217"/>
              </a:cxn>
              <a:cxn ang="0">
                <a:pos x="1763" y="269"/>
              </a:cxn>
              <a:cxn ang="0">
                <a:pos x="1887" y="308"/>
              </a:cxn>
              <a:cxn ang="0">
                <a:pos x="2085" y="384"/>
              </a:cxn>
              <a:cxn ang="0">
                <a:pos x="2230" y="444"/>
              </a:cxn>
              <a:cxn ang="0">
                <a:pos x="2456" y="547"/>
              </a:cxn>
              <a:cxn ang="0">
                <a:pos x="2666" y="662"/>
              </a:cxn>
              <a:cxn ang="0">
                <a:pos x="2859" y="786"/>
              </a:cxn>
              <a:cxn ang="0">
                <a:pos x="3046" y="920"/>
              </a:cxn>
              <a:cxn ang="0">
                <a:pos x="3193" y="1038"/>
              </a:cxn>
              <a:cxn ang="0">
                <a:pos x="3332" y="1168"/>
              </a:cxn>
              <a:cxn ang="0">
                <a:pos x="3440" y="1280"/>
              </a:cxn>
              <a:cxn ang="0">
                <a:pos x="3524" y="1380"/>
              </a:cxn>
              <a:cxn ang="0">
                <a:pos x="3624" y="1491"/>
              </a:cxn>
              <a:cxn ang="0">
                <a:pos x="3608" y="1491"/>
              </a:cxn>
              <a:cxn ang="0">
                <a:pos x="0" y="1491"/>
              </a:cxn>
            </a:cxnLst>
            <a:rect l="0" t="0" r="r" b="b"/>
            <a:pathLst>
              <a:path w="3625" h="1492">
                <a:moveTo>
                  <a:pt x="0" y="1491"/>
                </a:moveTo>
                <a:lnTo>
                  <a:pt x="0" y="0"/>
                </a:lnTo>
                <a:lnTo>
                  <a:pt x="171" y="3"/>
                </a:lnTo>
                <a:lnTo>
                  <a:pt x="355" y="9"/>
                </a:lnTo>
                <a:lnTo>
                  <a:pt x="499" y="21"/>
                </a:lnTo>
                <a:lnTo>
                  <a:pt x="650" y="36"/>
                </a:lnTo>
                <a:lnTo>
                  <a:pt x="809" y="54"/>
                </a:lnTo>
                <a:lnTo>
                  <a:pt x="957" y="78"/>
                </a:lnTo>
                <a:lnTo>
                  <a:pt x="1119" y="105"/>
                </a:lnTo>
                <a:lnTo>
                  <a:pt x="1261" y="133"/>
                </a:lnTo>
                <a:lnTo>
                  <a:pt x="1441" y="175"/>
                </a:lnTo>
                <a:lnTo>
                  <a:pt x="1598" y="217"/>
                </a:lnTo>
                <a:lnTo>
                  <a:pt x="1763" y="269"/>
                </a:lnTo>
                <a:lnTo>
                  <a:pt x="1887" y="308"/>
                </a:lnTo>
                <a:lnTo>
                  <a:pt x="2085" y="384"/>
                </a:lnTo>
                <a:lnTo>
                  <a:pt x="2230" y="444"/>
                </a:lnTo>
                <a:lnTo>
                  <a:pt x="2456" y="547"/>
                </a:lnTo>
                <a:lnTo>
                  <a:pt x="2666" y="662"/>
                </a:lnTo>
                <a:lnTo>
                  <a:pt x="2859" y="786"/>
                </a:lnTo>
                <a:lnTo>
                  <a:pt x="3046" y="920"/>
                </a:lnTo>
                <a:lnTo>
                  <a:pt x="3193" y="1038"/>
                </a:lnTo>
                <a:lnTo>
                  <a:pt x="3332" y="1168"/>
                </a:lnTo>
                <a:lnTo>
                  <a:pt x="3440" y="1280"/>
                </a:lnTo>
                <a:lnTo>
                  <a:pt x="3524" y="1380"/>
                </a:lnTo>
                <a:lnTo>
                  <a:pt x="3624" y="1491"/>
                </a:lnTo>
                <a:lnTo>
                  <a:pt x="3608" y="1491"/>
                </a:lnTo>
                <a:lnTo>
                  <a:pt x="0" y="1491"/>
                </a:lnTo>
              </a:path>
            </a:pathLst>
          </a:cu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5400000" scaled="1"/>
          </a:gradFill>
          <a:ln w="9525" cap="flat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94564" name="Freeform 4"/>
          <p:cNvSpPr/>
          <p:nvPr/>
        </p:nvSpPr>
        <p:spPr bwMode="white">
          <a:xfrm>
            <a:off x="0" y="3817938"/>
            <a:ext cx="8164513" cy="3019425"/>
          </a:xfrm>
          <a:custGeom>
            <a:avLst/>
            <a:gdLst/>
            <a:ahLst/>
            <a:cxnLst>
              <a:cxn ang="0">
                <a:pos x="2718" y="405"/>
              </a:cxn>
              <a:cxn ang="0">
                <a:pos x="2466" y="333"/>
              </a:cxn>
              <a:cxn ang="0">
                <a:pos x="2202" y="261"/>
              </a:cxn>
              <a:cxn ang="0">
                <a:pos x="1929" y="198"/>
              </a:cxn>
              <a:cxn ang="0">
                <a:pos x="1695" y="153"/>
              </a:cxn>
              <a:cxn ang="0">
                <a:pos x="1434" y="111"/>
              </a:cxn>
              <a:cxn ang="0">
                <a:pos x="1188" y="75"/>
              </a:cxn>
              <a:cxn ang="0">
                <a:pos x="957" y="48"/>
              </a:cxn>
              <a:cxn ang="0">
                <a:pos x="747" y="30"/>
              </a:cxn>
              <a:cxn ang="0">
                <a:pos x="501" y="15"/>
              </a:cxn>
              <a:cxn ang="0">
                <a:pos x="246" y="3"/>
              </a:cxn>
              <a:cxn ang="0">
                <a:pos x="0" y="0"/>
              </a:cxn>
              <a:cxn ang="0">
                <a:pos x="0" y="275"/>
              </a:cxn>
              <a:cxn ang="0">
                <a:pos x="0" y="345"/>
              </a:cxn>
              <a:cxn ang="0">
                <a:pos x="0" y="275"/>
              </a:cxn>
              <a:cxn ang="0">
                <a:pos x="0" y="342"/>
              </a:cxn>
              <a:cxn ang="0">
                <a:pos x="339" y="351"/>
              </a:cxn>
              <a:cxn ang="0">
                <a:pos x="606" y="372"/>
              </a:cxn>
              <a:cxn ang="0">
                <a:pos x="852" y="399"/>
              </a:cxn>
              <a:cxn ang="0">
                <a:pos x="1068" y="435"/>
              </a:cxn>
              <a:cxn ang="0">
                <a:pos x="1275" y="474"/>
              </a:cxn>
              <a:cxn ang="0">
                <a:pos x="1545" y="540"/>
              </a:cxn>
              <a:cxn ang="0">
                <a:pos x="1761" y="603"/>
              </a:cxn>
              <a:cxn ang="0">
                <a:pos x="1971" y="678"/>
              </a:cxn>
              <a:cxn ang="0">
                <a:pos x="2166" y="747"/>
              </a:cxn>
              <a:cxn ang="0">
                <a:pos x="2397" y="852"/>
              </a:cxn>
              <a:cxn ang="0">
                <a:pos x="2613" y="960"/>
              </a:cxn>
              <a:cxn ang="0">
                <a:pos x="2832" y="1095"/>
              </a:cxn>
              <a:cxn ang="0">
                <a:pos x="3012" y="1212"/>
              </a:cxn>
              <a:cxn ang="0">
                <a:pos x="3186" y="1347"/>
              </a:cxn>
              <a:cxn ang="0">
                <a:pos x="3351" y="1497"/>
              </a:cxn>
              <a:cxn ang="0">
                <a:pos x="3480" y="1629"/>
              </a:cxn>
              <a:cxn ang="0">
                <a:pos x="3612" y="1785"/>
              </a:cxn>
              <a:cxn ang="0">
                <a:pos x="3699" y="1901"/>
              </a:cxn>
              <a:cxn ang="0">
                <a:pos x="5142" y="1901"/>
              </a:cxn>
              <a:cxn ang="0">
                <a:pos x="5076" y="1827"/>
              </a:cxn>
              <a:cxn ang="0">
                <a:pos x="4968" y="1707"/>
              </a:cxn>
              <a:cxn ang="0">
                <a:pos x="4797" y="1539"/>
              </a:cxn>
              <a:cxn ang="0">
                <a:pos x="4617" y="1383"/>
              </a:cxn>
              <a:cxn ang="0">
                <a:pos x="4410" y="1221"/>
              </a:cxn>
              <a:cxn ang="0">
                <a:pos x="4185" y="1071"/>
              </a:cxn>
              <a:cxn ang="0">
                <a:pos x="3960" y="939"/>
              </a:cxn>
              <a:cxn ang="0">
                <a:pos x="3708" y="801"/>
              </a:cxn>
              <a:cxn ang="0">
                <a:pos x="3492" y="702"/>
              </a:cxn>
              <a:cxn ang="0">
                <a:pos x="3231" y="588"/>
              </a:cxn>
              <a:cxn ang="0">
                <a:pos x="2964" y="489"/>
              </a:cxn>
              <a:cxn ang="0">
                <a:pos x="2718" y="405"/>
              </a:cxn>
            </a:cxnLst>
            <a:rect l="0" t="0" r="r" b="b"/>
            <a:pathLst>
              <a:path w="5143" h="1902">
                <a:moveTo>
                  <a:pt x="2718" y="405"/>
                </a:moveTo>
                <a:lnTo>
                  <a:pt x="2466" y="333"/>
                </a:lnTo>
                <a:lnTo>
                  <a:pt x="2202" y="261"/>
                </a:lnTo>
                <a:lnTo>
                  <a:pt x="1929" y="198"/>
                </a:lnTo>
                <a:lnTo>
                  <a:pt x="1695" y="153"/>
                </a:lnTo>
                <a:lnTo>
                  <a:pt x="1434" y="111"/>
                </a:lnTo>
                <a:lnTo>
                  <a:pt x="1188" y="75"/>
                </a:lnTo>
                <a:lnTo>
                  <a:pt x="957" y="48"/>
                </a:lnTo>
                <a:lnTo>
                  <a:pt x="747" y="30"/>
                </a:lnTo>
                <a:lnTo>
                  <a:pt x="501" y="15"/>
                </a:lnTo>
                <a:lnTo>
                  <a:pt x="246" y="3"/>
                </a:lnTo>
                <a:lnTo>
                  <a:pt x="0" y="0"/>
                </a:lnTo>
                <a:lnTo>
                  <a:pt x="0" y="275"/>
                </a:lnTo>
                <a:lnTo>
                  <a:pt x="0" y="345"/>
                </a:lnTo>
                <a:lnTo>
                  <a:pt x="0" y="275"/>
                </a:lnTo>
                <a:lnTo>
                  <a:pt x="0" y="342"/>
                </a:lnTo>
                <a:lnTo>
                  <a:pt x="339" y="351"/>
                </a:lnTo>
                <a:lnTo>
                  <a:pt x="606" y="372"/>
                </a:lnTo>
                <a:lnTo>
                  <a:pt x="852" y="399"/>
                </a:lnTo>
                <a:lnTo>
                  <a:pt x="1068" y="435"/>
                </a:lnTo>
                <a:lnTo>
                  <a:pt x="1275" y="474"/>
                </a:lnTo>
                <a:lnTo>
                  <a:pt x="1545" y="540"/>
                </a:lnTo>
                <a:lnTo>
                  <a:pt x="1761" y="603"/>
                </a:lnTo>
                <a:lnTo>
                  <a:pt x="1971" y="678"/>
                </a:lnTo>
                <a:lnTo>
                  <a:pt x="2166" y="747"/>
                </a:lnTo>
                <a:lnTo>
                  <a:pt x="2397" y="852"/>
                </a:lnTo>
                <a:lnTo>
                  <a:pt x="2613" y="960"/>
                </a:lnTo>
                <a:lnTo>
                  <a:pt x="2832" y="1095"/>
                </a:lnTo>
                <a:lnTo>
                  <a:pt x="3012" y="1212"/>
                </a:lnTo>
                <a:lnTo>
                  <a:pt x="3186" y="1347"/>
                </a:lnTo>
                <a:lnTo>
                  <a:pt x="3351" y="1497"/>
                </a:lnTo>
                <a:lnTo>
                  <a:pt x="3480" y="1629"/>
                </a:lnTo>
                <a:lnTo>
                  <a:pt x="3612" y="1785"/>
                </a:lnTo>
                <a:lnTo>
                  <a:pt x="3699" y="1901"/>
                </a:lnTo>
                <a:lnTo>
                  <a:pt x="5142" y="1901"/>
                </a:lnTo>
                <a:lnTo>
                  <a:pt x="5076" y="1827"/>
                </a:lnTo>
                <a:lnTo>
                  <a:pt x="4968" y="1707"/>
                </a:lnTo>
                <a:lnTo>
                  <a:pt x="4797" y="1539"/>
                </a:lnTo>
                <a:lnTo>
                  <a:pt x="4617" y="1383"/>
                </a:lnTo>
                <a:lnTo>
                  <a:pt x="4410" y="1221"/>
                </a:lnTo>
                <a:lnTo>
                  <a:pt x="4185" y="1071"/>
                </a:lnTo>
                <a:lnTo>
                  <a:pt x="3960" y="939"/>
                </a:lnTo>
                <a:lnTo>
                  <a:pt x="3708" y="801"/>
                </a:lnTo>
                <a:lnTo>
                  <a:pt x="3492" y="702"/>
                </a:lnTo>
                <a:lnTo>
                  <a:pt x="3231" y="588"/>
                </a:lnTo>
                <a:lnTo>
                  <a:pt x="2964" y="489"/>
                </a:lnTo>
                <a:lnTo>
                  <a:pt x="2718" y="405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94565" name="Freeform 5"/>
          <p:cNvSpPr/>
          <p:nvPr/>
        </p:nvSpPr>
        <p:spPr bwMode="white">
          <a:xfrm>
            <a:off x="0" y="3146425"/>
            <a:ext cx="9144000" cy="3690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39"/>
              </a:cxn>
              <a:cxn ang="0">
                <a:pos x="558" y="357"/>
              </a:cxn>
              <a:cxn ang="0">
                <a:pos x="807" y="375"/>
              </a:cxn>
              <a:cxn ang="0">
                <a:pos x="1056" y="399"/>
              </a:cxn>
              <a:cxn ang="0">
                <a:pos x="1272" y="426"/>
              </a:cxn>
              <a:cxn ang="0">
                <a:pos x="1539" y="465"/>
              </a:cxn>
              <a:cxn ang="0">
                <a:pos x="1791" y="510"/>
              </a:cxn>
              <a:cxn ang="0">
                <a:pos x="2076" y="570"/>
              </a:cxn>
              <a:cxn ang="0">
                <a:pos x="2334" y="630"/>
              </a:cxn>
              <a:cxn ang="0">
                <a:pos x="2544" y="687"/>
              </a:cxn>
              <a:cxn ang="0">
                <a:pos x="2775" y="759"/>
              </a:cxn>
              <a:cxn ang="0">
                <a:pos x="3003" y="837"/>
              </a:cxn>
              <a:cxn ang="0">
                <a:pos x="3231" y="924"/>
              </a:cxn>
              <a:cxn ang="0">
                <a:pos x="3438" y="1005"/>
              </a:cxn>
              <a:cxn ang="0">
                <a:pos x="3663" y="1110"/>
              </a:cxn>
              <a:cxn ang="0">
                <a:pos x="3903" y="1233"/>
              </a:cxn>
              <a:cxn ang="0">
                <a:pos x="4149" y="1374"/>
              </a:cxn>
              <a:cxn ang="0">
                <a:pos x="4353" y="1506"/>
              </a:cxn>
              <a:cxn ang="0">
                <a:pos x="4491" y="1602"/>
              </a:cxn>
              <a:cxn ang="0">
                <a:pos x="4668" y="1740"/>
              </a:cxn>
              <a:cxn ang="0">
                <a:pos x="4824" y="1875"/>
              </a:cxn>
              <a:cxn ang="0">
                <a:pos x="4968" y="2016"/>
              </a:cxn>
              <a:cxn ang="0">
                <a:pos x="5100" y="2154"/>
              </a:cxn>
              <a:cxn ang="0">
                <a:pos x="5238" y="2324"/>
              </a:cxn>
              <a:cxn ang="0">
                <a:pos x="5759" y="2324"/>
              </a:cxn>
              <a:cxn ang="0">
                <a:pos x="5759" y="1245"/>
              </a:cxn>
              <a:cxn ang="0">
                <a:pos x="5580" y="1119"/>
              </a:cxn>
              <a:cxn ang="0">
                <a:pos x="5400" y="1020"/>
              </a:cxn>
              <a:cxn ang="0">
                <a:pos x="5205" y="918"/>
              </a:cxn>
              <a:cxn ang="0">
                <a:pos x="5031" y="837"/>
              </a:cxn>
              <a:cxn ang="0">
                <a:pos x="4866" y="771"/>
              </a:cxn>
              <a:cxn ang="0">
                <a:pos x="4710" y="711"/>
              </a:cxn>
              <a:cxn ang="0">
                <a:pos x="4545" y="651"/>
              </a:cxn>
              <a:cxn ang="0">
                <a:pos x="4386" y="600"/>
              </a:cxn>
              <a:cxn ang="0">
                <a:pos x="4248" y="552"/>
              </a:cxn>
              <a:cxn ang="0">
                <a:pos x="3993" y="483"/>
              </a:cxn>
              <a:cxn ang="0">
                <a:pos x="3777" y="423"/>
              </a:cxn>
              <a:cxn ang="0">
                <a:pos x="3564" y="375"/>
              </a:cxn>
              <a:cxn ang="0">
                <a:pos x="3282" y="312"/>
              </a:cxn>
              <a:cxn ang="0">
                <a:pos x="3003" y="261"/>
              </a:cxn>
              <a:cxn ang="0">
                <a:pos x="2733" y="213"/>
              </a:cxn>
              <a:cxn ang="0">
                <a:pos x="2451" y="171"/>
              </a:cxn>
              <a:cxn ang="0">
                <a:pos x="2211" y="138"/>
              </a:cxn>
              <a:cxn ang="0">
                <a:pos x="1974" y="108"/>
              </a:cxn>
              <a:cxn ang="0">
                <a:pos x="1665" y="81"/>
              </a:cxn>
              <a:cxn ang="0">
                <a:pos x="1437" y="60"/>
              </a:cxn>
              <a:cxn ang="0">
                <a:pos x="1125" y="36"/>
              </a:cxn>
              <a:cxn ang="0">
                <a:pos x="828" y="21"/>
              </a:cxn>
              <a:cxn ang="0">
                <a:pos x="558" y="12"/>
              </a:cxn>
              <a:cxn ang="0">
                <a:pos x="282" y="3"/>
              </a:cxn>
              <a:cxn ang="0">
                <a:pos x="0" y="0"/>
              </a:cxn>
            </a:cxnLst>
            <a:rect l="0" t="0" r="r" b="b"/>
            <a:pathLst>
              <a:path w="5760" h="2325">
                <a:moveTo>
                  <a:pt x="0" y="0"/>
                </a:moveTo>
                <a:lnTo>
                  <a:pt x="0" y="339"/>
                </a:lnTo>
                <a:lnTo>
                  <a:pt x="558" y="357"/>
                </a:lnTo>
                <a:lnTo>
                  <a:pt x="807" y="375"/>
                </a:lnTo>
                <a:lnTo>
                  <a:pt x="1056" y="399"/>
                </a:lnTo>
                <a:lnTo>
                  <a:pt x="1272" y="426"/>
                </a:lnTo>
                <a:lnTo>
                  <a:pt x="1539" y="465"/>
                </a:lnTo>
                <a:lnTo>
                  <a:pt x="1791" y="510"/>
                </a:lnTo>
                <a:lnTo>
                  <a:pt x="2076" y="570"/>
                </a:lnTo>
                <a:lnTo>
                  <a:pt x="2334" y="630"/>
                </a:lnTo>
                <a:lnTo>
                  <a:pt x="2544" y="687"/>
                </a:lnTo>
                <a:lnTo>
                  <a:pt x="2775" y="759"/>
                </a:lnTo>
                <a:lnTo>
                  <a:pt x="3003" y="837"/>
                </a:lnTo>
                <a:lnTo>
                  <a:pt x="3231" y="924"/>
                </a:lnTo>
                <a:lnTo>
                  <a:pt x="3438" y="1005"/>
                </a:lnTo>
                <a:lnTo>
                  <a:pt x="3663" y="1110"/>
                </a:lnTo>
                <a:lnTo>
                  <a:pt x="3903" y="1233"/>
                </a:lnTo>
                <a:lnTo>
                  <a:pt x="4149" y="1374"/>
                </a:lnTo>
                <a:lnTo>
                  <a:pt x="4353" y="1506"/>
                </a:lnTo>
                <a:lnTo>
                  <a:pt x="4491" y="1602"/>
                </a:lnTo>
                <a:lnTo>
                  <a:pt x="4668" y="1740"/>
                </a:lnTo>
                <a:lnTo>
                  <a:pt x="4824" y="1875"/>
                </a:lnTo>
                <a:lnTo>
                  <a:pt x="4968" y="2016"/>
                </a:lnTo>
                <a:lnTo>
                  <a:pt x="5100" y="2154"/>
                </a:lnTo>
                <a:lnTo>
                  <a:pt x="5238" y="2324"/>
                </a:lnTo>
                <a:lnTo>
                  <a:pt x="5759" y="2324"/>
                </a:lnTo>
                <a:lnTo>
                  <a:pt x="5759" y="1245"/>
                </a:lnTo>
                <a:lnTo>
                  <a:pt x="5580" y="1119"/>
                </a:lnTo>
                <a:lnTo>
                  <a:pt x="5400" y="1020"/>
                </a:lnTo>
                <a:lnTo>
                  <a:pt x="5205" y="918"/>
                </a:lnTo>
                <a:lnTo>
                  <a:pt x="5031" y="837"/>
                </a:lnTo>
                <a:lnTo>
                  <a:pt x="4866" y="771"/>
                </a:lnTo>
                <a:lnTo>
                  <a:pt x="4710" y="711"/>
                </a:lnTo>
                <a:lnTo>
                  <a:pt x="4545" y="651"/>
                </a:lnTo>
                <a:lnTo>
                  <a:pt x="4386" y="600"/>
                </a:lnTo>
                <a:lnTo>
                  <a:pt x="4248" y="552"/>
                </a:lnTo>
                <a:lnTo>
                  <a:pt x="3993" y="483"/>
                </a:lnTo>
                <a:lnTo>
                  <a:pt x="3777" y="423"/>
                </a:lnTo>
                <a:lnTo>
                  <a:pt x="3564" y="375"/>
                </a:lnTo>
                <a:lnTo>
                  <a:pt x="3282" y="312"/>
                </a:lnTo>
                <a:lnTo>
                  <a:pt x="3003" y="261"/>
                </a:lnTo>
                <a:lnTo>
                  <a:pt x="2733" y="213"/>
                </a:lnTo>
                <a:lnTo>
                  <a:pt x="2451" y="171"/>
                </a:lnTo>
                <a:lnTo>
                  <a:pt x="2211" y="138"/>
                </a:lnTo>
                <a:lnTo>
                  <a:pt x="1974" y="108"/>
                </a:lnTo>
                <a:lnTo>
                  <a:pt x="1665" y="81"/>
                </a:lnTo>
                <a:lnTo>
                  <a:pt x="1437" y="60"/>
                </a:lnTo>
                <a:lnTo>
                  <a:pt x="1125" y="36"/>
                </a:lnTo>
                <a:lnTo>
                  <a:pt x="828" y="21"/>
                </a:lnTo>
                <a:lnTo>
                  <a:pt x="558" y="12"/>
                </a:lnTo>
                <a:lnTo>
                  <a:pt x="282" y="3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94566" name="Freeform 6"/>
          <p:cNvSpPr/>
          <p:nvPr/>
        </p:nvSpPr>
        <p:spPr bwMode="white">
          <a:xfrm>
            <a:off x="0" y="2460625"/>
            <a:ext cx="9144000" cy="24971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51"/>
              </a:cxn>
              <a:cxn ang="0">
                <a:pos x="282" y="357"/>
              </a:cxn>
              <a:cxn ang="0">
                <a:pos x="627" y="363"/>
              </a:cxn>
              <a:cxn ang="0">
                <a:pos x="960" y="375"/>
              </a:cxn>
              <a:cxn ang="0">
                <a:pos x="1218" y="393"/>
              </a:cxn>
              <a:cxn ang="0">
                <a:pos x="1470" y="411"/>
              </a:cxn>
              <a:cxn ang="0">
                <a:pos x="1746" y="435"/>
              </a:cxn>
              <a:cxn ang="0">
                <a:pos x="2022" y="462"/>
              </a:cxn>
              <a:cxn ang="0">
                <a:pos x="2340" y="504"/>
              </a:cxn>
              <a:cxn ang="0">
                <a:pos x="2664" y="549"/>
              </a:cxn>
              <a:cxn ang="0">
                <a:pos x="2952" y="597"/>
              </a:cxn>
              <a:cxn ang="0">
                <a:pos x="3225" y="648"/>
              </a:cxn>
              <a:cxn ang="0">
                <a:pos x="3513" y="708"/>
              </a:cxn>
              <a:cxn ang="0">
                <a:pos x="3693" y="750"/>
              </a:cxn>
              <a:cxn ang="0">
                <a:pos x="3936" y="810"/>
              </a:cxn>
              <a:cxn ang="0">
                <a:pos x="4095" y="855"/>
              </a:cxn>
              <a:cxn ang="0">
                <a:pos x="4281" y="909"/>
              </a:cxn>
              <a:cxn ang="0">
                <a:pos x="4503" y="981"/>
              </a:cxn>
              <a:cxn ang="0">
                <a:pos x="4704" y="1053"/>
              </a:cxn>
              <a:cxn ang="0">
                <a:pos x="4911" y="1131"/>
              </a:cxn>
              <a:cxn ang="0">
                <a:pos x="5073" y="1197"/>
              </a:cxn>
              <a:cxn ang="0">
                <a:pos x="5256" y="1281"/>
              </a:cxn>
              <a:cxn ang="0">
                <a:pos x="5475" y="1401"/>
              </a:cxn>
              <a:cxn ang="0">
                <a:pos x="5628" y="1482"/>
              </a:cxn>
              <a:cxn ang="0">
                <a:pos x="5759" y="1572"/>
              </a:cxn>
              <a:cxn ang="0">
                <a:pos x="5759" y="633"/>
              </a:cxn>
              <a:cxn ang="0">
                <a:pos x="5493" y="570"/>
              </a:cxn>
              <a:cxn ang="0">
                <a:pos x="5214" y="501"/>
              </a:cxn>
              <a:cxn ang="0">
                <a:pos x="4950" y="444"/>
              </a:cxn>
              <a:cxn ang="0">
                <a:pos x="4701" y="396"/>
              </a:cxn>
              <a:cxn ang="0">
                <a:pos x="4425" y="348"/>
              </a:cxn>
              <a:cxn ang="0">
                <a:pos x="4110" y="294"/>
              </a:cxn>
              <a:cxn ang="0">
                <a:pos x="3813" y="252"/>
              </a:cxn>
              <a:cxn ang="0">
                <a:pos x="3549" y="213"/>
              </a:cxn>
              <a:cxn ang="0">
                <a:pos x="3261" y="183"/>
              </a:cxn>
              <a:cxn ang="0">
                <a:pos x="3015" y="153"/>
              </a:cxn>
              <a:cxn ang="0">
                <a:pos x="2757" y="129"/>
              </a:cxn>
              <a:cxn ang="0">
                <a:pos x="2520" y="105"/>
              </a:cxn>
              <a:cxn ang="0">
                <a:pos x="2301" y="87"/>
              </a:cxn>
              <a:cxn ang="0">
                <a:pos x="2013" y="66"/>
              </a:cxn>
              <a:cxn ang="0">
                <a:pos x="1731" y="48"/>
              </a:cxn>
              <a:cxn ang="0">
                <a:pos x="1524" y="39"/>
              </a:cxn>
              <a:cxn ang="0">
                <a:pos x="1260" y="27"/>
              </a:cxn>
              <a:cxn ang="0">
                <a:pos x="966" y="15"/>
              </a:cxn>
              <a:cxn ang="0">
                <a:pos x="714" y="12"/>
              </a:cxn>
              <a:cxn ang="0">
                <a:pos x="510" y="6"/>
              </a:cxn>
              <a:cxn ang="0">
                <a:pos x="243" y="0"/>
              </a:cxn>
              <a:cxn ang="0">
                <a:pos x="0" y="0"/>
              </a:cxn>
            </a:cxnLst>
            <a:rect l="0" t="0" r="r" b="b"/>
            <a:pathLst>
              <a:path w="5760" h="1573">
                <a:moveTo>
                  <a:pt x="0" y="0"/>
                </a:moveTo>
                <a:lnTo>
                  <a:pt x="0" y="351"/>
                </a:lnTo>
                <a:lnTo>
                  <a:pt x="282" y="357"/>
                </a:lnTo>
                <a:lnTo>
                  <a:pt x="627" y="363"/>
                </a:lnTo>
                <a:lnTo>
                  <a:pt x="960" y="375"/>
                </a:lnTo>
                <a:lnTo>
                  <a:pt x="1218" y="393"/>
                </a:lnTo>
                <a:lnTo>
                  <a:pt x="1470" y="411"/>
                </a:lnTo>
                <a:lnTo>
                  <a:pt x="1746" y="435"/>
                </a:lnTo>
                <a:lnTo>
                  <a:pt x="2022" y="462"/>
                </a:lnTo>
                <a:lnTo>
                  <a:pt x="2340" y="504"/>
                </a:lnTo>
                <a:lnTo>
                  <a:pt x="2664" y="549"/>
                </a:lnTo>
                <a:lnTo>
                  <a:pt x="2952" y="597"/>
                </a:lnTo>
                <a:lnTo>
                  <a:pt x="3225" y="648"/>
                </a:lnTo>
                <a:lnTo>
                  <a:pt x="3513" y="708"/>
                </a:lnTo>
                <a:lnTo>
                  <a:pt x="3693" y="750"/>
                </a:lnTo>
                <a:lnTo>
                  <a:pt x="3936" y="810"/>
                </a:lnTo>
                <a:lnTo>
                  <a:pt x="4095" y="855"/>
                </a:lnTo>
                <a:lnTo>
                  <a:pt x="4281" y="909"/>
                </a:lnTo>
                <a:lnTo>
                  <a:pt x="4503" y="981"/>
                </a:lnTo>
                <a:lnTo>
                  <a:pt x="4704" y="1053"/>
                </a:lnTo>
                <a:lnTo>
                  <a:pt x="4911" y="1131"/>
                </a:lnTo>
                <a:lnTo>
                  <a:pt x="5073" y="1197"/>
                </a:lnTo>
                <a:lnTo>
                  <a:pt x="5256" y="1281"/>
                </a:lnTo>
                <a:lnTo>
                  <a:pt x="5475" y="1401"/>
                </a:lnTo>
                <a:lnTo>
                  <a:pt x="5628" y="1482"/>
                </a:lnTo>
                <a:lnTo>
                  <a:pt x="5759" y="1572"/>
                </a:lnTo>
                <a:lnTo>
                  <a:pt x="5759" y="633"/>
                </a:lnTo>
                <a:lnTo>
                  <a:pt x="5493" y="570"/>
                </a:lnTo>
                <a:lnTo>
                  <a:pt x="5214" y="501"/>
                </a:lnTo>
                <a:lnTo>
                  <a:pt x="4950" y="444"/>
                </a:lnTo>
                <a:lnTo>
                  <a:pt x="4701" y="396"/>
                </a:lnTo>
                <a:lnTo>
                  <a:pt x="4425" y="348"/>
                </a:lnTo>
                <a:lnTo>
                  <a:pt x="4110" y="294"/>
                </a:lnTo>
                <a:lnTo>
                  <a:pt x="3813" y="252"/>
                </a:lnTo>
                <a:lnTo>
                  <a:pt x="3549" y="213"/>
                </a:lnTo>
                <a:lnTo>
                  <a:pt x="3261" y="183"/>
                </a:lnTo>
                <a:lnTo>
                  <a:pt x="3015" y="153"/>
                </a:lnTo>
                <a:lnTo>
                  <a:pt x="2757" y="129"/>
                </a:lnTo>
                <a:lnTo>
                  <a:pt x="2520" y="105"/>
                </a:lnTo>
                <a:lnTo>
                  <a:pt x="2301" y="87"/>
                </a:lnTo>
                <a:lnTo>
                  <a:pt x="2013" y="66"/>
                </a:lnTo>
                <a:lnTo>
                  <a:pt x="1731" y="48"/>
                </a:lnTo>
                <a:lnTo>
                  <a:pt x="1524" y="39"/>
                </a:lnTo>
                <a:lnTo>
                  <a:pt x="1260" y="27"/>
                </a:lnTo>
                <a:lnTo>
                  <a:pt x="966" y="15"/>
                </a:lnTo>
                <a:lnTo>
                  <a:pt x="714" y="12"/>
                </a:lnTo>
                <a:lnTo>
                  <a:pt x="510" y="6"/>
                </a:lnTo>
                <a:lnTo>
                  <a:pt x="243" y="0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94567" name="Freeform 7"/>
          <p:cNvSpPr/>
          <p:nvPr/>
        </p:nvSpPr>
        <p:spPr bwMode="white">
          <a:xfrm>
            <a:off x="0" y="1793875"/>
            <a:ext cx="9144000" cy="15398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39"/>
              </a:cxn>
              <a:cxn ang="0">
                <a:pos x="318" y="342"/>
              </a:cxn>
              <a:cxn ang="0">
                <a:pos x="591" y="348"/>
              </a:cxn>
              <a:cxn ang="0">
                <a:pos x="846" y="354"/>
              </a:cxn>
              <a:cxn ang="0">
                <a:pos x="1074" y="360"/>
              </a:cxn>
              <a:cxn ang="0">
                <a:pos x="1314" y="366"/>
              </a:cxn>
              <a:cxn ang="0">
                <a:pos x="1599" y="381"/>
              </a:cxn>
              <a:cxn ang="0">
                <a:pos x="1911" y="399"/>
              </a:cxn>
              <a:cxn ang="0">
                <a:pos x="2241" y="420"/>
              </a:cxn>
              <a:cxn ang="0">
                <a:pos x="2619" y="453"/>
              </a:cxn>
              <a:cxn ang="0">
                <a:pos x="2889" y="477"/>
              </a:cxn>
              <a:cxn ang="0">
                <a:pos x="3177" y="507"/>
              </a:cxn>
              <a:cxn ang="0">
                <a:pos x="3498" y="543"/>
              </a:cxn>
              <a:cxn ang="0">
                <a:pos x="3813" y="585"/>
              </a:cxn>
              <a:cxn ang="0">
                <a:pos x="4044" y="618"/>
              </a:cxn>
              <a:cxn ang="0">
                <a:pos x="4365" y="669"/>
              </a:cxn>
              <a:cxn ang="0">
                <a:pos x="4683" y="726"/>
              </a:cxn>
              <a:cxn ang="0">
                <a:pos x="4980" y="786"/>
              </a:cxn>
              <a:cxn ang="0">
                <a:pos x="5268" y="846"/>
              </a:cxn>
              <a:cxn ang="0">
                <a:pos x="5646" y="942"/>
              </a:cxn>
              <a:cxn ang="0">
                <a:pos x="5759" y="969"/>
              </a:cxn>
              <a:cxn ang="0">
                <a:pos x="5759" y="0"/>
              </a:cxn>
              <a:cxn ang="0">
                <a:pos x="0" y="0"/>
              </a:cxn>
            </a:cxnLst>
            <a:rect l="0" t="0" r="r" b="b"/>
            <a:pathLst>
              <a:path w="5760" h="970">
                <a:moveTo>
                  <a:pt x="0" y="0"/>
                </a:moveTo>
                <a:lnTo>
                  <a:pt x="0" y="339"/>
                </a:lnTo>
                <a:lnTo>
                  <a:pt x="318" y="342"/>
                </a:lnTo>
                <a:lnTo>
                  <a:pt x="591" y="348"/>
                </a:lnTo>
                <a:lnTo>
                  <a:pt x="846" y="354"/>
                </a:lnTo>
                <a:lnTo>
                  <a:pt x="1074" y="360"/>
                </a:lnTo>
                <a:lnTo>
                  <a:pt x="1314" y="366"/>
                </a:lnTo>
                <a:lnTo>
                  <a:pt x="1599" y="381"/>
                </a:lnTo>
                <a:lnTo>
                  <a:pt x="1911" y="399"/>
                </a:lnTo>
                <a:lnTo>
                  <a:pt x="2241" y="420"/>
                </a:lnTo>
                <a:lnTo>
                  <a:pt x="2619" y="453"/>
                </a:lnTo>
                <a:lnTo>
                  <a:pt x="2889" y="477"/>
                </a:lnTo>
                <a:lnTo>
                  <a:pt x="3177" y="507"/>
                </a:lnTo>
                <a:lnTo>
                  <a:pt x="3498" y="543"/>
                </a:lnTo>
                <a:lnTo>
                  <a:pt x="3813" y="585"/>
                </a:lnTo>
                <a:lnTo>
                  <a:pt x="4044" y="618"/>
                </a:lnTo>
                <a:lnTo>
                  <a:pt x="4365" y="669"/>
                </a:lnTo>
                <a:lnTo>
                  <a:pt x="4683" y="726"/>
                </a:lnTo>
                <a:lnTo>
                  <a:pt x="4980" y="786"/>
                </a:lnTo>
                <a:lnTo>
                  <a:pt x="5268" y="846"/>
                </a:lnTo>
                <a:lnTo>
                  <a:pt x="5646" y="942"/>
                </a:lnTo>
                <a:lnTo>
                  <a:pt x="5759" y="969"/>
                </a:lnTo>
                <a:lnTo>
                  <a:pt x="5759" y="0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94568" name="Freeform 8"/>
          <p:cNvSpPr/>
          <p:nvPr/>
        </p:nvSpPr>
        <p:spPr bwMode="white">
          <a:xfrm>
            <a:off x="0" y="-20638"/>
            <a:ext cx="9144000" cy="1682751"/>
          </a:xfrm>
          <a:custGeom>
            <a:avLst/>
            <a:gdLst/>
            <a:ahLst/>
            <a:cxnLst>
              <a:cxn ang="0">
                <a:pos x="0" y="753"/>
              </a:cxn>
              <a:cxn ang="0">
                <a:pos x="0" y="1059"/>
              </a:cxn>
              <a:cxn ang="0">
                <a:pos x="5759" y="1059"/>
              </a:cxn>
              <a:cxn ang="0">
                <a:pos x="5759" y="0"/>
              </a:cxn>
              <a:cxn ang="0">
                <a:pos x="5430" y="0"/>
              </a:cxn>
              <a:cxn ang="0">
                <a:pos x="5298" y="84"/>
              </a:cxn>
              <a:cxn ang="0">
                <a:pos x="5136" y="159"/>
              </a:cxn>
              <a:cxn ang="0">
                <a:pos x="4968" y="222"/>
              </a:cxn>
              <a:cxn ang="0">
                <a:pos x="4812" y="267"/>
              </a:cxn>
              <a:cxn ang="0">
                <a:pos x="4626" y="324"/>
              </a:cxn>
              <a:cxn ang="0">
                <a:pos x="4440" y="366"/>
              </a:cxn>
              <a:cxn ang="0">
                <a:pos x="4230" y="414"/>
              </a:cxn>
              <a:cxn ang="0">
                <a:pos x="3939" y="468"/>
              </a:cxn>
              <a:cxn ang="0">
                <a:pos x="3711" y="504"/>
              </a:cxn>
              <a:cxn ang="0">
                <a:pos x="3441" y="543"/>
              </a:cxn>
              <a:cxn ang="0">
                <a:pos x="3189" y="579"/>
              </a:cxn>
              <a:cxn ang="0">
                <a:pos x="2925" y="606"/>
              </a:cxn>
              <a:cxn ang="0">
                <a:pos x="2679" y="633"/>
              </a:cxn>
              <a:cxn ang="0">
                <a:pos x="2418" y="654"/>
              </a:cxn>
              <a:cxn ang="0">
                <a:pos x="2142" y="675"/>
              </a:cxn>
              <a:cxn ang="0">
                <a:pos x="1896" y="693"/>
              </a:cxn>
              <a:cxn ang="0">
                <a:pos x="1647" y="708"/>
              </a:cxn>
              <a:cxn ang="0">
                <a:pos x="1404" y="720"/>
              </a:cxn>
              <a:cxn ang="0">
                <a:pos x="1170" y="732"/>
              </a:cxn>
              <a:cxn ang="0">
                <a:pos x="906" y="738"/>
              </a:cxn>
              <a:cxn ang="0">
                <a:pos x="534" y="747"/>
              </a:cxn>
              <a:cxn ang="0">
                <a:pos x="201" y="753"/>
              </a:cxn>
              <a:cxn ang="0">
                <a:pos x="0" y="753"/>
              </a:cxn>
            </a:cxnLst>
            <a:rect l="0" t="0" r="r" b="b"/>
            <a:pathLst>
              <a:path w="5760" h="1060">
                <a:moveTo>
                  <a:pt x="0" y="753"/>
                </a:moveTo>
                <a:lnTo>
                  <a:pt x="0" y="1059"/>
                </a:lnTo>
                <a:lnTo>
                  <a:pt x="5759" y="1059"/>
                </a:lnTo>
                <a:lnTo>
                  <a:pt x="5759" y="0"/>
                </a:lnTo>
                <a:lnTo>
                  <a:pt x="5430" y="0"/>
                </a:lnTo>
                <a:lnTo>
                  <a:pt x="5298" y="84"/>
                </a:lnTo>
                <a:lnTo>
                  <a:pt x="5136" y="159"/>
                </a:lnTo>
                <a:lnTo>
                  <a:pt x="4968" y="222"/>
                </a:lnTo>
                <a:lnTo>
                  <a:pt x="4812" y="267"/>
                </a:lnTo>
                <a:lnTo>
                  <a:pt x="4626" y="324"/>
                </a:lnTo>
                <a:lnTo>
                  <a:pt x="4440" y="366"/>
                </a:lnTo>
                <a:lnTo>
                  <a:pt x="4230" y="414"/>
                </a:lnTo>
                <a:lnTo>
                  <a:pt x="3939" y="468"/>
                </a:lnTo>
                <a:lnTo>
                  <a:pt x="3711" y="504"/>
                </a:lnTo>
                <a:lnTo>
                  <a:pt x="3441" y="543"/>
                </a:lnTo>
                <a:lnTo>
                  <a:pt x="3189" y="579"/>
                </a:lnTo>
                <a:lnTo>
                  <a:pt x="2925" y="606"/>
                </a:lnTo>
                <a:lnTo>
                  <a:pt x="2679" y="633"/>
                </a:lnTo>
                <a:lnTo>
                  <a:pt x="2418" y="654"/>
                </a:lnTo>
                <a:lnTo>
                  <a:pt x="2142" y="675"/>
                </a:lnTo>
                <a:lnTo>
                  <a:pt x="1896" y="693"/>
                </a:lnTo>
                <a:lnTo>
                  <a:pt x="1647" y="708"/>
                </a:lnTo>
                <a:lnTo>
                  <a:pt x="1404" y="720"/>
                </a:lnTo>
                <a:lnTo>
                  <a:pt x="1170" y="732"/>
                </a:lnTo>
                <a:lnTo>
                  <a:pt x="906" y="738"/>
                </a:lnTo>
                <a:lnTo>
                  <a:pt x="534" y="747"/>
                </a:lnTo>
                <a:lnTo>
                  <a:pt x="201" y="753"/>
                </a:lnTo>
                <a:lnTo>
                  <a:pt x="0" y="753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94569" name="Freeform 9"/>
          <p:cNvSpPr/>
          <p:nvPr/>
        </p:nvSpPr>
        <p:spPr bwMode="white">
          <a:xfrm>
            <a:off x="0" y="-20638"/>
            <a:ext cx="8388350" cy="1068388"/>
          </a:xfrm>
          <a:custGeom>
            <a:avLst/>
            <a:gdLst/>
            <a:ahLst/>
            <a:cxnLst>
              <a:cxn ang="0">
                <a:pos x="0" y="366"/>
              </a:cxn>
              <a:cxn ang="0">
                <a:pos x="0" y="672"/>
              </a:cxn>
              <a:cxn ang="0">
                <a:pos x="303" y="672"/>
              </a:cxn>
              <a:cxn ang="0">
                <a:pos x="723" y="663"/>
              </a:cxn>
              <a:cxn ang="0">
                <a:pos x="1020" y="654"/>
              </a:cxn>
              <a:cxn ang="0">
                <a:pos x="1302" y="642"/>
              </a:cxn>
              <a:cxn ang="0">
                <a:pos x="1554" y="630"/>
              </a:cxn>
              <a:cxn ang="0">
                <a:pos x="1779" y="615"/>
              </a:cxn>
              <a:cxn ang="0">
                <a:pos x="1962" y="606"/>
              </a:cxn>
              <a:cxn ang="0">
                <a:pos x="2193" y="588"/>
              </a:cxn>
              <a:cxn ang="0">
                <a:pos x="2448" y="570"/>
              </a:cxn>
              <a:cxn ang="0">
                <a:pos x="2700" y="546"/>
              </a:cxn>
              <a:cxn ang="0">
                <a:pos x="2904" y="528"/>
              </a:cxn>
              <a:cxn ang="0">
                <a:pos x="3138" y="498"/>
              </a:cxn>
              <a:cxn ang="0">
                <a:pos x="3324" y="474"/>
              </a:cxn>
              <a:cxn ang="0">
                <a:pos x="3534" y="447"/>
              </a:cxn>
              <a:cxn ang="0">
                <a:pos x="3735" y="420"/>
              </a:cxn>
              <a:cxn ang="0">
                <a:pos x="3933" y="384"/>
              </a:cxn>
              <a:cxn ang="0">
                <a:pos x="4116" y="351"/>
              </a:cxn>
              <a:cxn ang="0">
                <a:pos x="4266" y="318"/>
              </a:cxn>
              <a:cxn ang="0">
                <a:pos x="4446" y="279"/>
              </a:cxn>
              <a:cxn ang="0">
                <a:pos x="4620" y="237"/>
              </a:cxn>
              <a:cxn ang="0">
                <a:pos x="4779" y="192"/>
              </a:cxn>
              <a:cxn ang="0">
                <a:pos x="4920" y="147"/>
              </a:cxn>
              <a:cxn ang="0">
                <a:pos x="5085" y="90"/>
              </a:cxn>
              <a:cxn ang="0">
                <a:pos x="5193" y="42"/>
              </a:cxn>
              <a:cxn ang="0">
                <a:pos x="5283" y="0"/>
              </a:cxn>
              <a:cxn ang="0">
                <a:pos x="3201" y="0"/>
              </a:cxn>
              <a:cxn ang="0">
                <a:pos x="2982" y="57"/>
              </a:cxn>
              <a:cxn ang="0">
                <a:pos x="2775" y="108"/>
              </a:cxn>
              <a:cxn ang="0">
                <a:pos x="2562" y="150"/>
              </a:cxn>
              <a:cxn ang="0">
                <a:pos x="2397" y="183"/>
              </a:cxn>
              <a:cxn ang="0">
                <a:pos x="2205" y="213"/>
              </a:cxn>
              <a:cxn ang="0">
                <a:pos x="2001" y="243"/>
              </a:cxn>
              <a:cxn ang="0">
                <a:pos x="1776" y="273"/>
              </a:cxn>
              <a:cxn ang="0">
                <a:pos x="1536" y="297"/>
              </a:cxn>
              <a:cxn ang="0">
                <a:pos x="1344" y="312"/>
              </a:cxn>
              <a:cxn ang="0">
                <a:pos x="1134" y="330"/>
              </a:cxn>
              <a:cxn ang="0">
                <a:pos x="921" y="342"/>
              </a:cxn>
              <a:cxn ang="0">
                <a:pos x="696" y="354"/>
              </a:cxn>
              <a:cxn ang="0">
                <a:pos x="501" y="360"/>
              </a:cxn>
              <a:cxn ang="0">
                <a:pos x="279" y="366"/>
              </a:cxn>
              <a:cxn ang="0">
                <a:pos x="99" y="369"/>
              </a:cxn>
              <a:cxn ang="0">
                <a:pos x="0" y="366"/>
              </a:cxn>
            </a:cxnLst>
            <a:rect l="0" t="0" r="r" b="b"/>
            <a:pathLst>
              <a:path w="5284" h="673">
                <a:moveTo>
                  <a:pt x="0" y="366"/>
                </a:moveTo>
                <a:lnTo>
                  <a:pt x="0" y="672"/>
                </a:lnTo>
                <a:lnTo>
                  <a:pt x="303" y="672"/>
                </a:lnTo>
                <a:lnTo>
                  <a:pt x="723" y="663"/>
                </a:lnTo>
                <a:lnTo>
                  <a:pt x="1020" y="654"/>
                </a:lnTo>
                <a:lnTo>
                  <a:pt x="1302" y="642"/>
                </a:lnTo>
                <a:lnTo>
                  <a:pt x="1554" y="630"/>
                </a:lnTo>
                <a:lnTo>
                  <a:pt x="1779" y="615"/>
                </a:lnTo>
                <a:lnTo>
                  <a:pt x="1962" y="606"/>
                </a:lnTo>
                <a:lnTo>
                  <a:pt x="2193" y="588"/>
                </a:lnTo>
                <a:lnTo>
                  <a:pt x="2448" y="570"/>
                </a:lnTo>
                <a:lnTo>
                  <a:pt x="2700" y="546"/>
                </a:lnTo>
                <a:lnTo>
                  <a:pt x="2904" y="528"/>
                </a:lnTo>
                <a:lnTo>
                  <a:pt x="3138" y="498"/>
                </a:lnTo>
                <a:lnTo>
                  <a:pt x="3324" y="474"/>
                </a:lnTo>
                <a:lnTo>
                  <a:pt x="3534" y="447"/>
                </a:lnTo>
                <a:lnTo>
                  <a:pt x="3735" y="420"/>
                </a:lnTo>
                <a:lnTo>
                  <a:pt x="3933" y="384"/>
                </a:lnTo>
                <a:lnTo>
                  <a:pt x="4116" y="351"/>
                </a:lnTo>
                <a:lnTo>
                  <a:pt x="4266" y="318"/>
                </a:lnTo>
                <a:lnTo>
                  <a:pt x="4446" y="279"/>
                </a:lnTo>
                <a:lnTo>
                  <a:pt x="4620" y="237"/>
                </a:lnTo>
                <a:lnTo>
                  <a:pt x="4779" y="192"/>
                </a:lnTo>
                <a:lnTo>
                  <a:pt x="4920" y="147"/>
                </a:lnTo>
                <a:lnTo>
                  <a:pt x="5085" y="90"/>
                </a:lnTo>
                <a:lnTo>
                  <a:pt x="5193" y="42"/>
                </a:lnTo>
                <a:lnTo>
                  <a:pt x="5283" y="0"/>
                </a:lnTo>
                <a:lnTo>
                  <a:pt x="3201" y="0"/>
                </a:lnTo>
                <a:lnTo>
                  <a:pt x="2982" y="57"/>
                </a:lnTo>
                <a:lnTo>
                  <a:pt x="2775" y="108"/>
                </a:lnTo>
                <a:lnTo>
                  <a:pt x="2562" y="150"/>
                </a:lnTo>
                <a:lnTo>
                  <a:pt x="2397" y="183"/>
                </a:lnTo>
                <a:lnTo>
                  <a:pt x="2205" y="213"/>
                </a:lnTo>
                <a:lnTo>
                  <a:pt x="2001" y="243"/>
                </a:lnTo>
                <a:lnTo>
                  <a:pt x="1776" y="273"/>
                </a:lnTo>
                <a:lnTo>
                  <a:pt x="1536" y="297"/>
                </a:lnTo>
                <a:lnTo>
                  <a:pt x="1344" y="312"/>
                </a:lnTo>
                <a:lnTo>
                  <a:pt x="1134" y="330"/>
                </a:lnTo>
                <a:lnTo>
                  <a:pt x="921" y="342"/>
                </a:lnTo>
                <a:lnTo>
                  <a:pt x="696" y="354"/>
                </a:lnTo>
                <a:lnTo>
                  <a:pt x="501" y="360"/>
                </a:lnTo>
                <a:lnTo>
                  <a:pt x="279" y="366"/>
                </a:lnTo>
                <a:lnTo>
                  <a:pt x="99" y="369"/>
                </a:lnTo>
                <a:lnTo>
                  <a:pt x="0" y="366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94570" name="Freeform 10"/>
          <p:cNvSpPr/>
          <p:nvPr/>
        </p:nvSpPr>
        <p:spPr bwMode="white">
          <a:xfrm>
            <a:off x="0" y="-20638"/>
            <a:ext cx="4578350" cy="45402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85"/>
              </a:cxn>
              <a:cxn ang="0">
                <a:pos x="192" y="285"/>
              </a:cxn>
              <a:cxn ang="0">
                <a:pos x="384" y="282"/>
              </a:cxn>
              <a:cxn ang="0">
                <a:pos x="579" y="276"/>
              </a:cxn>
              <a:cxn ang="0">
                <a:pos x="789" y="267"/>
              </a:cxn>
              <a:cxn ang="0">
                <a:pos x="999" y="258"/>
              </a:cxn>
              <a:cxn ang="0">
                <a:pos x="1161" y="246"/>
              </a:cxn>
              <a:cxn ang="0">
                <a:pos x="1302" y="234"/>
              </a:cxn>
              <a:cxn ang="0">
                <a:pos x="1458" y="222"/>
              </a:cxn>
              <a:cxn ang="0">
                <a:pos x="1665" y="201"/>
              </a:cxn>
              <a:cxn ang="0">
                <a:pos x="1992" y="159"/>
              </a:cxn>
              <a:cxn ang="0">
                <a:pos x="2301" y="117"/>
              </a:cxn>
              <a:cxn ang="0">
                <a:pos x="2604" y="60"/>
              </a:cxn>
              <a:cxn ang="0">
                <a:pos x="2883" y="0"/>
              </a:cxn>
              <a:cxn ang="0">
                <a:pos x="0" y="0"/>
              </a:cxn>
            </a:cxnLst>
            <a:rect l="0" t="0" r="r" b="b"/>
            <a:pathLst>
              <a:path w="2884" h="286">
                <a:moveTo>
                  <a:pt x="0" y="0"/>
                </a:moveTo>
                <a:lnTo>
                  <a:pt x="0" y="285"/>
                </a:lnTo>
                <a:lnTo>
                  <a:pt x="192" y="285"/>
                </a:lnTo>
                <a:lnTo>
                  <a:pt x="384" y="282"/>
                </a:lnTo>
                <a:lnTo>
                  <a:pt x="579" y="276"/>
                </a:lnTo>
                <a:lnTo>
                  <a:pt x="789" y="267"/>
                </a:lnTo>
                <a:lnTo>
                  <a:pt x="999" y="258"/>
                </a:lnTo>
                <a:lnTo>
                  <a:pt x="1161" y="246"/>
                </a:lnTo>
                <a:lnTo>
                  <a:pt x="1302" y="234"/>
                </a:lnTo>
                <a:lnTo>
                  <a:pt x="1458" y="222"/>
                </a:lnTo>
                <a:lnTo>
                  <a:pt x="1665" y="201"/>
                </a:lnTo>
                <a:lnTo>
                  <a:pt x="1992" y="159"/>
                </a:lnTo>
                <a:lnTo>
                  <a:pt x="2301" y="117"/>
                </a:lnTo>
                <a:lnTo>
                  <a:pt x="2604" y="60"/>
                </a:lnTo>
                <a:lnTo>
                  <a:pt x="2883" y="0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332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323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94573" name="Rectangle 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0"/>
              </a:spcBef>
              <a:defRPr sz="1400"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4574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spcBef>
                <a:spcPct val="0"/>
              </a:spcBef>
              <a:defRPr sz="1400"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4575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spcBef>
                <a:spcPct val="0"/>
              </a:spcBef>
              <a:defRPr sz="1400">
                <a:ea typeface="+mn-ea"/>
              </a:defRPr>
            </a:lvl1pPr>
          </a:lstStyle>
          <a:p>
            <a:pPr>
              <a:defRPr/>
            </a:pPr>
            <a:fld id="{854A8E65-3DAA-4244-AAF4-5DB457D66532}" type="slidenum">
              <a:rPr lang="en-US" altLang="zh-CN"/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advTm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27.bin"/><Relationship Id="rId12" Type="http://schemas.openxmlformats.org/officeDocument/2006/relationships/image" Target="../media/image3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8.wmf"/><Relationship Id="rId11" Type="http://schemas.openxmlformats.org/officeDocument/2006/relationships/oleObject" Target="../embeddings/oleObject29.bin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30.wmf"/><Relationship Id="rId4" Type="http://schemas.openxmlformats.org/officeDocument/2006/relationships/audio" Target="../media/audio2.wav"/><Relationship Id="rId9" Type="http://schemas.openxmlformats.org/officeDocument/2006/relationships/oleObject" Target="../embeddings/oleObject28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13" Type="http://schemas.openxmlformats.org/officeDocument/2006/relationships/image" Target="../media/image36.wm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3.wmf"/><Relationship Id="rId12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8.png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1.bin"/><Relationship Id="rId11" Type="http://schemas.openxmlformats.org/officeDocument/2006/relationships/image" Target="../media/image35.wmf"/><Relationship Id="rId5" Type="http://schemas.openxmlformats.org/officeDocument/2006/relationships/image" Target="../media/image32.wmf"/><Relationship Id="rId15" Type="http://schemas.openxmlformats.org/officeDocument/2006/relationships/image" Target="../media/image37.wmf"/><Relationship Id="rId10" Type="http://schemas.openxmlformats.org/officeDocument/2006/relationships/oleObject" Target="../embeddings/oleObject33.bin"/><Relationship Id="rId4" Type="http://schemas.openxmlformats.org/officeDocument/2006/relationships/oleObject" Target="../embeddings/oleObject30.bin"/><Relationship Id="rId9" Type="http://schemas.openxmlformats.org/officeDocument/2006/relationships/image" Target="../media/image34.wmf"/><Relationship Id="rId14" Type="http://schemas.openxmlformats.org/officeDocument/2006/relationships/oleObject" Target="../embeddings/oleObject35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13" Type="http://schemas.openxmlformats.org/officeDocument/2006/relationships/image" Target="../media/image43.wmf"/><Relationship Id="rId18" Type="http://schemas.openxmlformats.org/officeDocument/2006/relationships/oleObject" Target="../embeddings/oleObject43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0.wmf"/><Relationship Id="rId12" Type="http://schemas.openxmlformats.org/officeDocument/2006/relationships/oleObject" Target="../embeddings/oleObject40.bin"/><Relationship Id="rId17" Type="http://schemas.openxmlformats.org/officeDocument/2006/relationships/image" Target="../media/image45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2.bin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7.bin"/><Relationship Id="rId11" Type="http://schemas.openxmlformats.org/officeDocument/2006/relationships/image" Target="../media/image42.wmf"/><Relationship Id="rId5" Type="http://schemas.openxmlformats.org/officeDocument/2006/relationships/image" Target="../media/image39.wmf"/><Relationship Id="rId15" Type="http://schemas.openxmlformats.org/officeDocument/2006/relationships/image" Target="../media/image44.wmf"/><Relationship Id="rId10" Type="http://schemas.openxmlformats.org/officeDocument/2006/relationships/oleObject" Target="../embeddings/oleObject39.bin"/><Relationship Id="rId19" Type="http://schemas.openxmlformats.org/officeDocument/2006/relationships/image" Target="../media/image46.wmf"/><Relationship Id="rId4" Type="http://schemas.openxmlformats.org/officeDocument/2006/relationships/oleObject" Target="../embeddings/oleObject36.bin"/><Relationship Id="rId9" Type="http://schemas.openxmlformats.org/officeDocument/2006/relationships/image" Target="../media/image41.wmf"/><Relationship Id="rId14" Type="http://schemas.openxmlformats.org/officeDocument/2006/relationships/oleObject" Target="../embeddings/oleObject41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.bin"/><Relationship Id="rId13" Type="http://schemas.openxmlformats.org/officeDocument/2006/relationships/image" Target="../media/image51.emf"/><Relationship Id="rId18" Type="http://schemas.openxmlformats.org/officeDocument/2006/relationships/image" Target="../media/image54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8.emf"/><Relationship Id="rId12" Type="http://schemas.openxmlformats.org/officeDocument/2006/relationships/oleObject" Target="../embeddings/oleObject48.bin"/><Relationship Id="rId17" Type="http://schemas.openxmlformats.org/officeDocument/2006/relationships/image" Target="../media/image53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50.bin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45.bin"/><Relationship Id="rId11" Type="http://schemas.openxmlformats.org/officeDocument/2006/relationships/image" Target="../media/image50.emf"/><Relationship Id="rId5" Type="http://schemas.openxmlformats.org/officeDocument/2006/relationships/image" Target="../media/image47.emf"/><Relationship Id="rId15" Type="http://schemas.openxmlformats.org/officeDocument/2006/relationships/image" Target="../media/image52.emf"/><Relationship Id="rId10" Type="http://schemas.openxmlformats.org/officeDocument/2006/relationships/oleObject" Target="../embeddings/oleObject47.bin"/><Relationship Id="rId4" Type="http://schemas.openxmlformats.org/officeDocument/2006/relationships/oleObject" Target="../embeddings/oleObject44.bin"/><Relationship Id="rId9" Type="http://schemas.openxmlformats.org/officeDocument/2006/relationships/image" Target="../media/image49.emf"/><Relationship Id="rId14" Type="http://schemas.openxmlformats.org/officeDocument/2006/relationships/oleObject" Target="../embeddings/oleObject49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3" Type="http://schemas.openxmlformats.org/officeDocument/2006/relationships/slideLayout" Target="../slideLayouts/slideLayout7.xml"/><Relationship Id="rId7" Type="http://schemas.openxmlformats.org/officeDocument/2006/relationships/oleObject" Target="../embeddings/oleObject53.bin"/><Relationship Id="rId12" Type="http://schemas.openxmlformats.org/officeDocument/2006/relationships/image" Target="../media/image63.wmf"/><Relationship Id="rId2" Type="http://schemas.openxmlformats.org/officeDocument/2006/relationships/vmlDrawing" Target="../drawings/vmlDrawing11.v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60.wmf"/><Relationship Id="rId11" Type="http://schemas.openxmlformats.org/officeDocument/2006/relationships/oleObject" Target="../embeddings/oleObject55.bin"/><Relationship Id="rId5" Type="http://schemas.openxmlformats.org/officeDocument/2006/relationships/oleObject" Target="../embeddings/oleObject52.bin"/><Relationship Id="rId10" Type="http://schemas.openxmlformats.org/officeDocument/2006/relationships/image" Target="../media/image62.wmf"/><Relationship Id="rId4" Type="http://schemas.openxmlformats.org/officeDocument/2006/relationships/notesSlide" Target="../notesSlides/notesSlide14.xml"/><Relationship Id="rId9" Type="http://schemas.openxmlformats.org/officeDocument/2006/relationships/oleObject" Target="../embeddings/oleObject54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4.png"/><Relationship Id="rId5" Type="http://schemas.openxmlformats.org/officeDocument/2006/relationships/image" Target="../media/image64.emf"/><Relationship Id="rId4" Type="http://schemas.openxmlformats.org/officeDocument/2006/relationships/oleObject" Target="../embeddings/oleObject56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6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58.bin"/><Relationship Id="rId5" Type="http://schemas.openxmlformats.org/officeDocument/2006/relationships/image" Target="../media/image65.wmf"/><Relationship Id="rId4" Type="http://schemas.openxmlformats.org/officeDocument/2006/relationships/oleObject" Target="../embeddings/oleObject57.bin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.wmf"/><Relationship Id="rId18" Type="http://schemas.openxmlformats.org/officeDocument/2006/relationships/oleObject" Target="../embeddings/oleObject66.bin"/><Relationship Id="rId26" Type="http://schemas.openxmlformats.org/officeDocument/2006/relationships/oleObject" Target="../embeddings/oleObject70.bin"/><Relationship Id="rId39" Type="http://schemas.openxmlformats.org/officeDocument/2006/relationships/image" Target="../media/image84.wmf"/><Relationship Id="rId21" Type="http://schemas.openxmlformats.org/officeDocument/2006/relationships/image" Target="../media/image75.wmf"/><Relationship Id="rId34" Type="http://schemas.openxmlformats.org/officeDocument/2006/relationships/oleObject" Target="../embeddings/oleObject74.bin"/><Relationship Id="rId42" Type="http://schemas.openxmlformats.org/officeDocument/2006/relationships/oleObject" Target="../embeddings/oleObject78.bin"/><Relationship Id="rId47" Type="http://schemas.openxmlformats.org/officeDocument/2006/relationships/image" Target="../media/image88.wmf"/><Relationship Id="rId50" Type="http://schemas.openxmlformats.org/officeDocument/2006/relationships/oleObject" Target="../embeddings/oleObject82.bin"/><Relationship Id="rId55" Type="http://schemas.openxmlformats.org/officeDocument/2006/relationships/image" Target="../media/image92.wmf"/><Relationship Id="rId7" Type="http://schemas.openxmlformats.org/officeDocument/2006/relationships/image" Target="../media/image68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5.bin"/><Relationship Id="rId29" Type="http://schemas.openxmlformats.org/officeDocument/2006/relationships/image" Target="../media/image79.wmf"/><Relationship Id="rId11" Type="http://schemas.openxmlformats.org/officeDocument/2006/relationships/image" Target="../media/image70.wmf"/><Relationship Id="rId24" Type="http://schemas.openxmlformats.org/officeDocument/2006/relationships/oleObject" Target="../embeddings/oleObject69.bin"/><Relationship Id="rId32" Type="http://schemas.openxmlformats.org/officeDocument/2006/relationships/oleObject" Target="../embeddings/oleObject73.bin"/><Relationship Id="rId37" Type="http://schemas.openxmlformats.org/officeDocument/2006/relationships/image" Target="../media/image83.wmf"/><Relationship Id="rId40" Type="http://schemas.openxmlformats.org/officeDocument/2006/relationships/oleObject" Target="../embeddings/oleObject77.bin"/><Relationship Id="rId45" Type="http://schemas.openxmlformats.org/officeDocument/2006/relationships/image" Target="../media/image87.wmf"/><Relationship Id="rId53" Type="http://schemas.openxmlformats.org/officeDocument/2006/relationships/image" Target="../media/image91.wmf"/><Relationship Id="rId5" Type="http://schemas.openxmlformats.org/officeDocument/2006/relationships/image" Target="../media/image67.wmf"/><Relationship Id="rId10" Type="http://schemas.openxmlformats.org/officeDocument/2006/relationships/oleObject" Target="../embeddings/oleObject62.bin"/><Relationship Id="rId19" Type="http://schemas.openxmlformats.org/officeDocument/2006/relationships/image" Target="../media/image74.wmf"/><Relationship Id="rId31" Type="http://schemas.openxmlformats.org/officeDocument/2006/relationships/image" Target="../media/image80.wmf"/><Relationship Id="rId44" Type="http://schemas.openxmlformats.org/officeDocument/2006/relationships/oleObject" Target="../embeddings/oleObject79.bin"/><Relationship Id="rId52" Type="http://schemas.openxmlformats.org/officeDocument/2006/relationships/oleObject" Target="../embeddings/oleObject83.bin"/><Relationship Id="rId4" Type="http://schemas.openxmlformats.org/officeDocument/2006/relationships/oleObject" Target="../embeddings/oleObject59.bin"/><Relationship Id="rId9" Type="http://schemas.openxmlformats.org/officeDocument/2006/relationships/image" Target="../media/image69.wmf"/><Relationship Id="rId14" Type="http://schemas.openxmlformats.org/officeDocument/2006/relationships/oleObject" Target="../embeddings/oleObject64.bin"/><Relationship Id="rId22" Type="http://schemas.openxmlformats.org/officeDocument/2006/relationships/oleObject" Target="../embeddings/oleObject68.bin"/><Relationship Id="rId27" Type="http://schemas.openxmlformats.org/officeDocument/2006/relationships/image" Target="../media/image78.wmf"/><Relationship Id="rId30" Type="http://schemas.openxmlformats.org/officeDocument/2006/relationships/oleObject" Target="../embeddings/oleObject72.bin"/><Relationship Id="rId35" Type="http://schemas.openxmlformats.org/officeDocument/2006/relationships/image" Target="../media/image82.wmf"/><Relationship Id="rId43" Type="http://schemas.openxmlformats.org/officeDocument/2006/relationships/image" Target="../media/image86.wmf"/><Relationship Id="rId48" Type="http://schemas.openxmlformats.org/officeDocument/2006/relationships/oleObject" Target="../embeddings/oleObject81.bin"/><Relationship Id="rId56" Type="http://schemas.openxmlformats.org/officeDocument/2006/relationships/oleObject" Target="../embeddings/oleObject85.bin"/><Relationship Id="rId8" Type="http://schemas.openxmlformats.org/officeDocument/2006/relationships/oleObject" Target="../embeddings/oleObject61.bin"/><Relationship Id="rId51" Type="http://schemas.openxmlformats.org/officeDocument/2006/relationships/image" Target="../media/image90.wmf"/><Relationship Id="rId3" Type="http://schemas.openxmlformats.org/officeDocument/2006/relationships/notesSlide" Target="../notesSlides/notesSlide19.xml"/><Relationship Id="rId12" Type="http://schemas.openxmlformats.org/officeDocument/2006/relationships/oleObject" Target="../embeddings/oleObject63.bin"/><Relationship Id="rId17" Type="http://schemas.openxmlformats.org/officeDocument/2006/relationships/image" Target="../media/image73.wmf"/><Relationship Id="rId25" Type="http://schemas.openxmlformats.org/officeDocument/2006/relationships/image" Target="../media/image77.wmf"/><Relationship Id="rId33" Type="http://schemas.openxmlformats.org/officeDocument/2006/relationships/image" Target="../media/image81.wmf"/><Relationship Id="rId38" Type="http://schemas.openxmlformats.org/officeDocument/2006/relationships/oleObject" Target="../embeddings/oleObject76.bin"/><Relationship Id="rId46" Type="http://schemas.openxmlformats.org/officeDocument/2006/relationships/oleObject" Target="../embeddings/oleObject80.bin"/><Relationship Id="rId20" Type="http://schemas.openxmlformats.org/officeDocument/2006/relationships/oleObject" Target="../embeddings/oleObject67.bin"/><Relationship Id="rId41" Type="http://schemas.openxmlformats.org/officeDocument/2006/relationships/image" Target="../media/image85.wmf"/><Relationship Id="rId54" Type="http://schemas.openxmlformats.org/officeDocument/2006/relationships/oleObject" Target="../embeddings/oleObject84.bin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60.bin"/><Relationship Id="rId15" Type="http://schemas.openxmlformats.org/officeDocument/2006/relationships/image" Target="../media/image72.wmf"/><Relationship Id="rId23" Type="http://schemas.openxmlformats.org/officeDocument/2006/relationships/image" Target="../media/image76.wmf"/><Relationship Id="rId28" Type="http://schemas.openxmlformats.org/officeDocument/2006/relationships/oleObject" Target="../embeddings/oleObject71.bin"/><Relationship Id="rId36" Type="http://schemas.openxmlformats.org/officeDocument/2006/relationships/oleObject" Target="../embeddings/oleObject75.bin"/><Relationship Id="rId49" Type="http://schemas.openxmlformats.org/officeDocument/2006/relationships/image" Target="../media/image89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file:///E:\&#30005;&#36335;\&#30005;&#36335;%20CAI&#26032;\PRODJH\END.WAV" TargetMode="External"/><Relationship Id="rId1" Type="http://schemas.microsoft.com/office/2007/relationships/media" Target="file:///E:\&#30005;&#36335;\&#30005;&#36335;%20CAI&#26032;\PRODJH\END.WAV" TargetMode="External"/><Relationship Id="rId6" Type="http://schemas.openxmlformats.org/officeDocument/2006/relationships/image" Target="../media/image94.png"/><Relationship Id="rId5" Type="http://schemas.openxmlformats.org/officeDocument/2006/relationships/image" Target="../media/image93.jpeg"/><Relationship Id="rId4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6.wmf"/><Relationship Id="rId18" Type="http://schemas.openxmlformats.org/officeDocument/2006/relationships/oleObject" Target="../embeddings/oleObject8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8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5.wmf"/><Relationship Id="rId5" Type="http://schemas.openxmlformats.org/officeDocument/2006/relationships/image" Target="../media/image2.wmf"/><Relationship Id="rId15" Type="http://schemas.openxmlformats.org/officeDocument/2006/relationships/image" Target="../media/image7.wmf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9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4.wmf"/><Relationship Id="rId14" Type="http://schemas.openxmlformats.org/officeDocument/2006/relationships/oleObject" Target="../embeddings/oleObject6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image" Target="../media/image14.wmf"/><Relationship Id="rId3" Type="http://schemas.openxmlformats.org/officeDocument/2006/relationships/image" Target="../media/image15.png"/><Relationship Id="rId7" Type="http://schemas.openxmlformats.org/officeDocument/2006/relationships/image" Target="../media/image11.wmf"/><Relationship Id="rId12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13.wmf"/><Relationship Id="rId5" Type="http://schemas.openxmlformats.org/officeDocument/2006/relationships/image" Target="../media/image10.wmf"/><Relationship Id="rId10" Type="http://schemas.openxmlformats.org/officeDocument/2006/relationships/oleObject" Target="../embeddings/oleObject12.bin"/><Relationship Id="rId4" Type="http://schemas.openxmlformats.org/officeDocument/2006/relationships/oleObject" Target="../embeddings/oleObject9.bin"/><Relationship Id="rId9" Type="http://schemas.openxmlformats.org/officeDocument/2006/relationships/image" Target="../media/image12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image" Target="../media/image15.png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19.wmf"/><Relationship Id="rId5" Type="http://schemas.openxmlformats.org/officeDocument/2006/relationships/image" Target="../media/image16.wmf"/><Relationship Id="rId10" Type="http://schemas.openxmlformats.org/officeDocument/2006/relationships/oleObject" Target="../embeddings/oleObject17.bin"/><Relationship Id="rId4" Type="http://schemas.openxmlformats.org/officeDocument/2006/relationships/oleObject" Target="../embeddings/oleObject14.bin"/><Relationship Id="rId9" Type="http://schemas.openxmlformats.org/officeDocument/2006/relationships/image" Target="../media/image18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23.wmf"/><Relationship Id="rId5" Type="http://schemas.openxmlformats.org/officeDocument/2006/relationships/image" Target="../media/image20.wmf"/><Relationship Id="rId10" Type="http://schemas.openxmlformats.org/officeDocument/2006/relationships/oleObject" Target="../embeddings/oleObject21.bin"/><Relationship Id="rId4" Type="http://schemas.openxmlformats.org/officeDocument/2006/relationships/oleObject" Target="../embeddings/oleObject18.bin"/><Relationship Id="rId9" Type="http://schemas.openxmlformats.org/officeDocument/2006/relationships/image" Target="../media/image22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27.wmf"/><Relationship Id="rId5" Type="http://schemas.openxmlformats.org/officeDocument/2006/relationships/image" Target="../media/image24.wmf"/><Relationship Id="rId10" Type="http://schemas.openxmlformats.org/officeDocument/2006/relationships/oleObject" Target="../embeddings/oleObject25.bin"/><Relationship Id="rId4" Type="http://schemas.openxmlformats.org/officeDocument/2006/relationships/oleObject" Target="../embeddings/oleObject22.bin"/><Relationship Id="rId9" Type="http://schemas.openxmlformats.org/officeDocument/2006/relationships/image" Target="../media/image2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9050"/>
            <a:ext cx="7802563" cy="1143000"/>
          </a:xfrm>
        </p:spPr>
        <p:txBody>
          <a:bodyPr/>
          <a:lstStyle/>
          <a:p>
            <a:pPr eaLnBrk="1" hangingPunct="1"/>
            <a:r>
              <a:rPr lang="zh-CN" altLang="en-US" sz="3600" b="1">
                <a:solidFill>
                  <a:srgbClr val="FFFF00"/>
                </a:solidFill>
                <a:latin typeface="宋体" panose="02010600030101010101" pitchFamily="2" charset="-122"/>
              </a:rPr>
              <a:t>第</a:t>
            </a:r>
            <a:r>
              <a:rPr lang="en-US" altLang="zh-CN" sz="3600" b="1">
                <a:solidFill>
                  <a:srgbClr val="FFFF00"/>
                </a:solidFill>
                <a:latin typeface="宋体" panose="02010600030101010101" pitchFamily="2" charset="-122"/>
              </a:rPr>
              <a:t>2</a:t>
            </a:r>
            <a:r>
              <a:rPr lang="zh-CN" altLang="en-US" sz="3600" b="1">
                <a:solidFill>
                  <a:srgbClr val="FFFF00"/>
                </a:solidFill>
                <a:latin typeface="宋体" panose="02010600030101010101" pitchFamily="2" charset="-122"/>
              </a:rPr>
              <a:t>章 </a:t>
            </a:r>
            <a:r>
              <a:rPr kumimoji="1" lang="zh-CN" altLang="en-US" sz="3600" b="1">
                <a:solidFill>
                  <a:srgbClr val="FFFF00"/>
                </a:solidFill>
                <a:latin typeface="宋体" panose="02010600030101010101" pitchFamily="2" charset="-122"/>
              </a:rPr>
              <a:t>电路的等效变换</a:t>
            </a:r>
          </a:p>
        </p:txBody>
      </p:sp>
      <p:sp>
        <p:nvSpPr>
          <p:cNvPr id="274436" name="Text Box 4"/>
          <p:cNvSpPr txBox="1">
            <a:spLocks noChangeArrowheads="1"/>
          </p:cNvSpPr>
          <p:nvPr/>
        </p:nvSpPr>
        <p:spPr bwMode="auto">
          <a:xfrm>
            <a:off x="212725" y="895350"/>
            <a:ext cx="8855075" cy="161607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anchor="ctr">
            <a:spAutoFit/>
          </a:bodyPr>
          <a:lstStyle/>
          <a:p>
            <a:r>
              <a:rPr lang="en-US" altLang="zh-CN" sz="3600">
                <a:ea typeface="楷体_GB2312" panose="02010609030101010101" pitchFamily="49" charset="-122"/>
              </a:rPr>
              <a:t>    </a:t>
            </a:r>
            <a:r>
              <a:rPr lang="zh-CN" altLang="en-US" sz="3200">
                <a:ea typeface="楷体_GB2312" panose="02010609030101010101" pitchFamily="49" charset="-122"/>
              </a:rPr>
              <a:t>电路的等效是电路分析中一个很重要的概念，应用等效这个概念，可以将结构复杂的电路化简为极其简单的电路。</a:t>
            </a:r>
          </a:p>
        </p:txBody>
      </p:sp>
      <p:sp>
        <p:nvSpPr>
          <p:cNvPr id="274437" name="Rectangle 5"/>
          <p:cNvSpPr>
            <a:spLocks noChangeArrowheads="1"/>
          </p:cNvSpPr>
          <p:nvPr/>
        </p:nvSpPr>
        <p:spPr bwMode="auto">
          <a:xfrm>
            <a:off x="228600" y="2244725"/>
            <a:ext cx="77724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spcBef>
                <a:spcPct val="0"/>
              </a:spcBef>
            </a:pPr>
            <a:r>
              <a:rPr kumimoji="0" lang="en-US" altLang="zh-CN" sz="3200" b="1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2.1 </a:t>
            </a:r>
            <a:r>
              <a:rPr kumimoji="0" lang="zh-CN" altLang="en-US" sz="3200" b="1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等效电路的概念</a:t>
            </a:r>
          </a:p>
        </p:txBody>
      </p:sp>
      <p:sp>
        <p:nvSpPr>
          <p:cNvPr id="274438" name="Text Box 6"/>
          <p:cNvSpPr txBox="1">
            <a:spLocks noChangeArrowheads="1"/>
          </p:cNvSpPr>
          <p:nvPr/>
        </p:nvSpPr>
        <p:spPr bwMode="auto">
          <a:xfrm>
            <a:off x="212725" y="3141663"/>
            <a:ext cx="8855075" cy="1773237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 anchor="ctr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zh-CN" altLang="en-US" sz="3200">
                <a:latin typeface="楷体_GB2312" panose="02010609030101010101" pitchFamily="49" charset="-122"/>
                <a:ea typeface="楷体_GB2312" panose="02010609030101010101" pitchFamily="49" charset="-122"/>
              </a:rPr>
              <a:t>如果一个二端网络</a:t>
            </a:r>
            <a:r>
              <a:rPr lang="en-US" altLang="zh-CN" sz="3200" b="1">
                <a:ea typeface="楷体_GB2312" panose="02010609030101010101" pitchFamily="49" charset="-122"/>
              </a:rPr>
              <a:t>N</a:t>
            </a:r>
            <a:r>
              <a:rPr lang="en-US" altLang="zh-CN" sz="3200" b="1" baseline="-25000">
                <a:ea typeface="楷体_GB2312" panose="02010609030101010101" pitchFamily="49" charset="-122"/>
              </a:rPr>
              <a:t>1</a:t>
            </a:r>
            <a:r>
              <a:rPr lang="zh-CN" altLang="en-US" sz="3200" b="1">
                <a:ea typeface="楷体_GB2312" panose="02010609030101010101" pitchFamily="49" charset="-122"/>
              </a:rPr>
              <a:t>端口</a:t>
            </a:r>
            <a:r>
              <a:rPr lang="zh-CN" altLang="en-US" sz="3200">
                <a:latin typeface="楷体_GB2312" panose="02010609030101010101" pitchFamily="49" charset="-122"/>
                <a:ea typeface="楷体_GB2312" panose="02010609030101010101" pitchFamily="49" charset="-122"/>
              </a:rPr>
              <a:t>的伏安关系和另一个二端网络</a:t>
            </a:r>
            <a:r>
              <a:rPr lang="en-US" altLang="zh-CN" sz="3200" b="1">
                <a:ea typeface="楷体_GB2312" panose="02010609030101010101" pitchFamily="49" charset="-122"/>
              </a:rPr>
              <a:t>N</a:t>
            </a:r>
            <a:r>
              <a:rPr lang="en-US" altLang="zh-CN" sz="3200" b="1" baseline="-25000">
                <a:ea typeface="楷体_GB2312" panose="02010609030101010101" pitchFamily="49" charset="-122"/>
              </a:rPr>
              <a:t>2</a:t>
            </a:r>
            <a:r>
              <a:rPr lang="zh-CN" altLang="en-US" sz="3200" b="1">
                <a:ea typeface="楷体_GB2312" panose="02010609030101010101" pitchFamily="49" charset="-122"/>
              </a:rPr>
              <a:t>端口</a:t>
            </a:r>
            <a:r>
              <a:rPr lang="zh-CN" altLang="zh-CN" sz="3200">
                <a:latin typeface="楷体_GB2312" panose="02010609030101010101" pitchFamily="49" charset="-122"/>
                <a:ea typeface="楷体_GB2312" panose="02010609030101010101" pitchFamily="49" charset="-122"/>
              </a:rPr>
              <a:t>的</a:t>
            </a:r>
            <a:r>
              <a:rPr lang="zh-CN" altLang="en-US" sz="3200">
                <a:latin typeface="楷体_GB2312" panose="02010609030101010101" pitchFamily="49" charset="-122"/>
                <a:ea typeface="楷体_GB2312" panose="02010609030101010101" pitchFamily="49" charset="-122"/>
              </a:rPr>
              <a:t>伏安关系完全相同，则这两个二端网络便是等效的。</a:t>
            </a:r>
          </a:p>
        </p:txBody>
      </p:sp>
      <p:pic>
        <p:nvPicPr>
          <p:cNvPr id="274447" name="Picture 15"/>
          <p:cNvPicPr>
            <a:picLocks noChangeAspect="1" noChangeArrowheads="1"/>
          </p:cNvPicPr>
          <p:nvPr/>
        </p:nvPicPr>
        <p:blipFill>
          <a:blip r:embed="rId3" cstate="print"/>
          <a:srcRect t="29774" b="35048"/>
          <a:stretch>
            <a:fillRect/>
          </a:stretch>
        </p:blipFill>
        <p:spPr bwMode="auto">
          <a:xfrm>
            <a:off x="952500" y="4914900"/>
            <a:ext cx="7315200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4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4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4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74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74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500"/>
                                        <p:tgtEl>
                                          <p:spTgt spid="274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434" grpId="0" autoUpdateAnimBg="0"/>
      <p:bldP spid="274436" grpId="0" autoUpdateAnimBg="0"/>
      <p:bldP spid="274437" grpId="0" autoUpdateAnimBg="0"/>
      <p:bldP spid="274438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266700" y="-133350"/>
            <a:ext cx="1406525" cy="1143000"/>
          </a:xfrm>
        </p:spPr>
        <p:txBody>
          <a:bodyPr/>
          <a:lstStyle/>
          <a:p>
            <a:pPr algn="l" eaLnBrk="1" hangingPunct="1"/>
            <a:r>
              <a:rPr kumimoji="1" lang="zh-CN" altLang="en-US" sz="2800" b="1">
                <a:solidFill>
                  <a:srgbClr val="FFFF00"/>
                </a:solidFill>
                <a:latin typeface="宋体" panose="02010600030101010101" pitchFamily="2" charset="-122"/>
              </a:rPr>
              <a:t>例</a:t>
            </a:r>
            <a:r>
              <a:rPr kumimoji="1" lang="en-US" altLang="zh-CN" sz="2800" b="1">
                <a:solidFill>
                  <a:srgbClr val="FFFF00"/>
                </a:solidFill>
                <a:latin typeface="宋体" panose="02010600030101010101" pitchFamily="2" charset="-122"/>
              </a:rPr>
              <a:t>:</a:t>
            </a:r>
          </a:p>
        </p:txBody>
      </p:sp>
      <p:sp>
        <p:nvSpPr>
          <p:cNvPr id="1311748" name="Text Box 4"/>
          <p:cNvSpPr txBox="1">
            <a:spLocks noChangeArrowheads="1"/>
          </p:cNvSpPr>
          <p:nvPr/>
        </p:nvSpPr>
        <p:spPr bwMode="auto">
          <a:xfrm>
            <a:off x="876300" y="192088"/>
            <a:ext cx="4433888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800">
                <a:ea typeface="宋体" panose="02010600030101010101" pitchFamily="2" charset="-122"/>
              </a:rPr>
              <a:t>求等效电阻 </a:t>
            </a:r>
            <a:r>
              <a:rPr lang="en-US" altLang="zh-CN" sz="2800">
                <a:ea typeface="宋体" panose="02010600030101010101" pitchFamily="2" charset="-122"/>
              </a:rPr>
              <a:t>R</a:t>
            </a:r>
            <a:r>
              <a:rPr lang="en-US" altLang="zh-CN" sz="2800" baseline="-25000">
                <a:ea typeface="宋体" panose="02010600030101010101" pitchFamily="2" charset="-122"/>
              </a:rPr>
              <a:t>ab</a:t>
            </a:r>
            <a:endParaRPr lang="en-US" altLang="zh-CN" sz="2800">
              <a:ea typeface="宋体" panose="02010600030101010101" pitchFamily="2" charset="-122"/>
            </a:endParaRPr>
          </a:p>
        </p:txBody>
      </p:sp>
      <p:grpSp>
        <p:nvGrpSpPr>
          <p:cNvPr id="2" name="Group 5"/>
          <p:cNvGrpSpPr/>
          <p:nvPr/>
        </p:nvGrpSpPr>
        <p:grpSpPr bwMode="auto">
          <a:xfrm>
            <a:off x="1730375" y="1022350"/>
            <a:ext cx="2112963" cy="1093788"/>
            <a:chOff x="1150" y="2421"/>
            <a:chExt cx="1331" cy="689"/>
          </a:xfrm>
        </p:grpSpPr>
        <p:sp>
          <p:nvSpPr>
            <p:cNvPr id="6287" name="Text Box 6"/>
            <p:cNvSpPr txBox="1">
              <a:spLocks noChangeArrowheads="1"/>
            </p:cNvSpPr>
            <p:nvPr/>
          </p:nvSpPr>
          <p:spPr bwMode="auto">
            <a:xfrm>
              <a:off x="1150" y="2542"/>
              <a:ext cx="461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rgbClr val="FF0000"/>
                  </a:solidFill>
                  <a:ea typeface="宋体" panose="02010600030101010101" pitchFamily="2" charset="-122"/>
                </a:rPr>
                <a:t>R</a:t>
              </a:r>
              <a:r>
                <a:rPr lang="en-US" altLang="zh-CN" sz="24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12</a:t>
              </a:r>
              <a:endParaRPr lang="en-US" altLang="zh-CN" sz="2400">
                <a:ea typeface="宋体" panose="02010600030101010101" pitchFamily="2" charset="-122"/>
              </a:endParaRPr>
            </a:p>
          </p:txBody>
        </p:sp>
        <p:grpSp>
          <p:nvGrpSpPr>
            <p:cNvPr id="6288" name="Group 7"/>
            <p:cNvGrpSpPr/>
            <p:nvPr/>
          </p:nvGrpSpPr>
          <p:grpSpPr bwMode="auto">
            <a:xfrm rot="-5400000">
              <a:off x="1736" y="2679"/>
              <a:ext cx="80" cy="748"/>
              <a:chOff x="1308" y="1278"/>
              <a:chExt cx="120" cy="1038"/>
            </a:xfrm>
          </p:grpSpPr>
          <p:sp>
            <p:nvSpPr>
              <p:cNvPr id="6302" name="Rectangle 8"/>
              <p:cNvSpPr>
                <a:spLocks noChangeArrowheads="1"/>
              </p:cNvSpPr>
              <p:nvPr/>
            </p:nvSpPr>
            <p:spPr bwMode="auto">
              <a:xfrm>
                <a:off x="1308" y="1656"/>
                <a:ext cx="120" cy="28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303" name="Line 9"/>
              <p:cNvSpPr>
                <a:spLocks noChangeShapeType="1"/>
              </p:cNvSpPr>
              <p:nvPr/>
            </p:nvSpPr>
            <p:spPr bwMode="auto">
              <a:xfrm flipV="1">
                <a:off x="1368" y="1278"/>
                <a:ext cx="0" cy="37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304" name="Line 10"/>
              <p:cNvSpPr>
                <a:spLocks noChangeShapeType="1"/>
              </p:cNvSpPr>
              <p:nvPr/>
            </p:nvSpPr>
            <p:spPr bwMode="auto">
              <a:xfrm flipV="1">
                <a:off x="1368" y="1938"/>
                <a:ext cx="0" cy="37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289" name="Group 11"/>
            <p:cNvGrpSpPr/>
            <p:nvPr/>
          </p:nvGrpSpPr>
          <p:grpSpPr bwMode="auto">
            <a:xfrm rot="-8960560">
              <a:off x="1550" y="2421"/>
              <a:ext cx="87" cy="689"/>
              <a:chOff x="1308" y="1278"/>
              <a:chExt cx="120" cy="1038"/>
            </a:xfrm>
          </p:grpSpPr>
          <p:sp>
            <p:nvSpPr>
              <p:cNvPr id="6299" name="Rectangle 12"/>
              <p:cNvSpPr>
                <a:spLocks noChangeArrowheads="1"/>
              </p:cNvSpPr>
              <p:nvPr/>
            </p:nvSpPr>
            <p:spPr bwMode="auto">
              <a:xfrm>
                <a:off x="1308" y="1656"/>
                <a:ext cx="120" cy="28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300" name="Line 13"/>
              <p:cNvSpPr>
                <a:spLocks noChangeShapeType="1"/>
              </p:cNvSpPr>
              <p:nvPr/>
            </p:nvSpPr>
            <p:spPr bwMode="auto">
              <a:xfrm flipV="1">
                <a:off x="1368" y="1278"/>
                <a:ext cx="0" cy="37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301" name="Line 14"/>
              <p:cNvSpPr>
                <a:spLocks noChangeShapeType="1"/>
              </p:cNvSpPr>
              <p:nvPr/>
            </p:nvSpPr>
            <p:spPr bwMode="auto">
              <a:xfrm flipV="1">
                <a:off x="1368" y="1938"/>
                <a:ext cx="0" cy="37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290" name="Group 15"/>
            <p:cNvGrpSpPr/>
            <p:nvPr/>
          </p:nvGrpSpPr>
          <p:grpSpPr bwMode="auto">
            <a:xfrm rot="8948396">
              <a:off x="1926" y="2421"/>
              <a:ext cx="86" cy="689"/>
              <a:chOff x="1308" y="1278"/>
              <a:chExt cx="120" cy="1038"/>
            </a:xfrm>
          </p:grpSpPr>
          <p:sp>
            <p:nvSpPr>
              <p:cNvPr id="6296" name="Rectangle 16"/>
              <p:cNvSpPr>
                <a:spLocks noChangeArrowheads="1"/>
              </p:cNvSpPr>
              <p:nvPr/>
            </p:nvSpPr>
            <p:spPr bwMode="auto">
              <a:xfrm>
                <a:off x="1308" y="1656"/>
                <a:ext cx="120" cy="28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97" name="Line 17"/>
              <p:cNvSpPr>
                <a:spLocks noChangeShapeType="1"/>
              </p:cNvSpPr>
              <p:nvPr/>
            </p:nvSpPr>
            <p:spPr bwMode="auto">
              <a:xfrm flipV="1">
                <a:off x="1368" y="1278"/>
                <a:ext cx="0" cy="37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98" name="Line 18"/>
              <p:cNvSpPr>
                <a:spLocks noChangeShapeType="1"/>
              </p:cNvSpPr>
              <p:nvPr/>
            </p:nvSpPr>
            <p:spPr bwMode="auto">
              <a:xfrm flipV="1">
                <a:off x="1368" y="1938"/>
                <a:ext cx="0" cy="37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291" name="Text Box 19"/>
            <p:cNvSpPr txBox="1">
              <a:spLocks noChangeArrowheads="1"/>
            </p:cNvSpPr>
            <p:nvPr/>
          </p:nvSpPr>
          <p:spPr bwMode="auto">
            <a:xfrm rot="10800000" flipV="1">
              <a:off x="1983" y="2535"/>
              <a:ext cx="498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rgbClr val="FF0000"/>
                  </a:solidFill>
                  <a:ea typeface="宋体" panose="02010600030101010101" pitchFamily="2" charset="-122"/>
                </a:rPr>
                <a:t>R</a:t>
              </a:r>
              <a:r>
                <a:rPr lang="en-US" altLang="zh-CN" sz="24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13</a:t>
              </a: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6292" name="Text Box 20"/>
            <p:cNvSpPr txBox="1">
              <a:spLocks noChangeArrowheads="1"/>
            </p:cNvSpPr>
            <p:nvPr/>
          </p:nvSpPr>
          <p:spPr bwMode="auto">
            <a:xfrm rot="10800000" flipV="1">
              <a:off x="1611" y="2724"/>
              <a:ext cx="870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rgbClr val="FF0000"/>
                  </a:solidFill>
                  <a:ea typeface="宋体" panose="02010600030101010101" pitchFamily="2" charset="-122"/>
                </a:rPr>
                <a:t>R</a:t>
              </a:r>
              <a:r>
                <a:rPr lang="en-US" altLang="zh-CN" sz="24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23</a:t>
              </a: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6293" name="Oval 21"/>
            <p:cNvSpPr>
              <a:spLocks noChangeArrowheads="1"/>
            </p:cNvSpPr>
            <p:nvPr/>
          </p:nvSpPr>
          <p:spPr bwMode="auto">
            <a:xfrm>
              <a:off x="1766" y="2464"/>
              <a:ext cx="47" cy="4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94" name="Oval 22"/>
            <p:cNvSpPr>
              <a:spLocks noChangeArrowheads="1"/>
            </p:cNvSpPr>
            <p:nvPr/>
          </p:nvSpPr>
          <p:spPr bwMode="auto">
            <a:xfrm>
              <a:off x="2114" y="3023"/>
              <a:ext cx="47" cy="4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95" name="Oval 23"/>
            <p:cNvSpPr>
              <a:spLocks noChangeArrowheads="1"/>
            </p:cNvSpPr>
            <p:nvPr/>
          </p:nvSpPr>
          <p:spPr bwMode="auto">
            <a:xfrm>
              <a:off x="1395" y="3034"/>
              <a:ext cx="47" cy="4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" name="Group 24"/>
          <p:cNvGrpSpPr/>
          <p:nvPr/>
        </p:nvGrpSpPr>
        <p:grpSpPr bwMode="auto">
          <a:xfrm>
            <a:off x="5908675" y="452438"/>
            <a:ext cx="2855913" cy="3079750"/>
            <a:chOff x="2928" y="657"/>
            <a:chExt cx="1799" cy="1940"/>
          </a:xfrm>
        </p:grpSpPr>
        <p:sp>
          <p:nvSpPr>
            <p:cNvPr id="6250" name="Text Box 25"/>
            <p:cNvSpPr txBox="1">
              <a:spLocks noChangeArrowheads="1"/>
            </p:cNvSpPr>
            <p:nvPr/>
          </p:nvSpPr>
          <p:spPr bwMode="auto">
            <a:xfrm>
              <a:off x="4217" y="1997"/>
              <a:ext cx="510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400">
                  <a:ea typeface="宋体" panose="02010600030101010101" pitchFamily="2" charset="-122"/>
                </a:rPr>
                <a:t>R</a:t>
              </a:r>
              <a:r>
                <a:rPr lang="en-US" altLang="zh-CN" sz="2400" baseline="-25000">
                  <a:ea typeface="宋体" panose="02010600030101010101" pitchFamily="2" charset="-122"/>
                </a:rPr>
                <a:t>34</a:t>
              </a:r>
              <a:endParaRPr lang="en-US" altLang="zh-CN" sz="2400">
                <a:ea typeface="宋体" panose="02010600030101010101" pitchFamily="2" charset="-122"/>
              </a:endParaRPr>
            </a:p>
          </p:txBody>
        </p:sp>
        <p:grpSp>
          <p:nvGrpSpPr>
            <p:cNvPr id="6251" name="Group 26"/>
            <p:cNvGrpSpPr/>
            <p:nvPr/>
          </p:nvGrpSpPr>
          <p:grpSpPr bwMode="auto">
            <a:xfrm>
              <a:off x="3993" y="903"/>
              <a:ext cx="80" cy="511"/>
              <a:chOff x="5058" y="869"/>
              <a:chExt cx="80" cy="511"/>
            </a:xfrm>
          </p:grpSpPr>
          <p:sp>
            <p:nvSpPr>
              <p:cNvPr id="6284" name="Rectangle 27"/>
              <p:cNvSpPr>
                <a:spLocks noChangeArrowheads="1"/>
              </p:cNvSpPr>
              <p:nvPr/>
            </p:nvSpPr>
            <p:spPr bwMode="auto">
              <a:xfrm rot="10800000">
                <a:off x="5058" y="1004"/>
                <a:ext cx="80" cy="20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85" name="Line 28"/>
              <p:cNvSpPr>
                <a:spLocks noChangeShapeType="1"/>
              </p:cNvSpPr>
              <p:nvPr/>
            </p:nvSpPr>
            <p:spPr bwMode="auto">
              <a:xfrm rot="10800000" flipV="1">
                <a:off x="5098" y="1212"/>
                <a:ext cx="0" cy="16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86" name="Line 29"/>
              <p:cNvSpPr>
                <a:spLocks noChangeShapeType="1"/>
              </p:cNvSpPr>
              <p:nvPr/>
            </p:nvSpPr>
            <p:spPr bwMode="auto">
              <a:xfrm rot="10800000" flipV="1">
                <a:off x="5098" y="869"/>
                <a:ext cx="0" cy="13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252" name="Text Box 30"/>
            <p:cNvSpPr txBox="1">
              <a:spLocks noChangeArrowheads="1"/>
            </p:cNvSpPr>
            <p:nvPr/>
          </p:nvSpPr>
          <p:spPr bwMode="auto">
            <a:xfrm>
              <a:off x="3923" y="2309"/>
              <a:ext cx="198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400">
                  <a:ea typeface="宋体" panose="02010600030101010101" pitchFamily="2" charset="-122"/>
                </a:rPr>
                <a:t>4</a:t>
              </a:r>
              <a:endParaRPr lang="en-US" altLang="zh-CN" sz="2800">
                <a:ea typeface="宋体" panose="02010600030101010101" pitchFamily="2" charset="-122"/>
              </a:endParaRPr>
            </a:p>
          </p:txBody>
        </p:sp>
        <p:sp>
          <p:nvSpPr>
            <p:cNvPr id="6253" name="Text Box 31"/>
            <p:cNvSpPr txBox="1">
              <a:spLocks noChangeArrowheads="1"/>
            </p:cNvSpPr>
            <p:nvPr/>
          </p:nvSpPr>
          <p:spPr bwMode="auto">
            <a:xfrm>
              <a:off x="3518" y="1991"/>
              <a:ext cx="463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400">
                  <a:ea typeface="宋体" panose="02010600030101010101" pitchFamily="2" charset="-122"/>
                </a:rPr>
                <a:t>R</a:t>
              </a:r>
              <a:r>
                <a:rPr lang="en-US" altLang="zh-CN" sz="2400" baseline="-25000">
                  <a:ea typeface="宋体" panose="02010600030101010101" pitchFamily="2" charset="-122"/>
                </a:rPr>
                <a:t>24</a:t>
              </a:r>
              <a:endParaRPr lang="en-US" altLang="zh-CN" sz="2800">
                <a:ea typeface="宋体" panose="02010600030101010101" pitchFamily="2" charset="-122"/>
              </a:endParaRPr>
            </a:p>
          </p:txBody>
        </p:sp>
        <p:grpSp>
          <p:nvGrpSpPr>
            <p:cNvPr id="6254" name="Group 32"/>
            <p:cNvGrpSpPr/>
            <p:nvPr/>
          </p:nvGrpSpPr>
          <p:grpSpPr bwMode="auto">
            <a:xfrm rot="1839440">
              <a:off x="4150" y="1815"/>
              <a:ext cx="73" cy="563"/>
              <a:chOff x="1308" y="1278"/>
              <a:chExt cx="120" cy="1038"/>
            </a:xfrm>
          </p:grpSpPr>
          <p:sp>
            <p:nvSpPr>
              <p:cNvPr id="6281" name="Rectangle 33"/>
              <p:cNvSpPr>
                <a:spLocks noChangeArrowheads="1"/>
              </p:cNvSpPr>
              <p:nvPr/>
            </p:nvSpPr>
            <p:spPr bwMode="auto">
              <a:xfrm>
                <a:off x="1308" y="1656"/>
                <a:ext cx="120" cy="2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82" name="Line 34"/>
              <p:cNvSpPr>
                <a:spLocks noChangeShapeType="1"/>
              </p:cNvSpPr>
              <p:nvPr/>
            </p:nvSpPr>
            <p:spPr bwMode="auto">
              <a:xfrm flipV="1">
                <a:off x="1368" y="1278"/>
                <a:ext cx="0" cy="37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83" name="Line 35"/>
              <p:cNvSpPr>
                <a:spLocks noChangeShapeType="1"/>
              </p:cNvSpPr>
              <p:nvPr/>
            </p:nvSpPr>
            <p:spPr bwMode="auto">
              <a:xfrm flipV="1">
                <a:off x="1368" y="1938"/>
                <a:ext cx="0" cy="37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255" name="Group 36"/>
            <p:cNvGrpSpPr/>
            <p:nvPr/>
          </p:nvGrpSpPr>
          <p:grpSpPr bwMode="auto">
            <a:xfrm rot="-1851604">
              <a:off x="3838" y="1815"/>
              <a:ext cx="72" cy="563"/>
              <a:chOff x="1308" y="1278"/>
              <a:chExt cx="120" cy="1038"/>
            </a:xfrm>
          </p:grpSpPr>
          <p:sp>
            <p:nvSpPr>
              <p:cNvPr id="6278" name="Rectangle 37"/>
              <p:cNvSpPr>
                <a:spLocks noChangeArrowheads="1"/>
              </p:cNvSpPr>
              <p:nvPr/>
            </p:nvSpPr>
            <p:spPr bwMode="auto">
              <a:xfrm>
                <a:off x="1308" y="1656"/>
                <a:ext cx="120" cy="2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79" name="Line 38"/>
              <p:cNvSpPr>
                <a:spLocks noChangeShapeType="1"/>
              </p:cNvSpPr>
              <p:nvPr/>
            </p:nvSpPr>
            <p:spPr bwMode="auto">
              <a:xfrm flipV="1">
                <a:off x="1368" y="1278"/>
                <a:ext cx="0" cy="37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80" name="Line 39"/>
              <p:cNvSpPr>
                <a:spLocks noChangeShapeType="1"/>
              </p:cNvSpPr>
              <p:nvPr/>
            </p:nvSpPr>
            <p:spPr bwMode="auto">
              <a:xfrm flipV="1">
                <a:off x="1368" y="1938"/>
                <a:ext cx="0" cy="37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256" name="Text Box 40"/>
            <p:cNvSpPr txBox="1">
              <a:spLocks noChangeArrowheads="1"/>
            </p:cNvSpPr>
            <p:nvPr/>
          </p:nvSpPr>
          <p:spPr bwMode="auto">
            <a:xfrm>
              <a:off x="3541" y="1737"/>
              <a:ext cx="177" cy="51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400">
                  <a:ea typeface="宋体" panose="02010600030101010101" pitchFamily="2" charset="-122"/>
                </a:rPr>
                <a:t>2 </a:t>
              </a:r>
              <a:endParaRPr lang="en-US" altLang="zh-CN" sz="2800">
                <a:ea typeface="宋体" panose="02010600030101010101" pitchFamily="2" charset="-122"/>
              </a:endParaRPr>
            </a:p>
          </p:txBody>
        </p:sp>
        <p:sp>
          <p:nvSpPr>
            <p:cNvPr id="6257" name="Text Box 41"/>
            <p:cNvSpPr txBox="1">
              <a:spLocks noChangeArrowheads="1"/>
            </p:cNvSpPr>
            <p:nvPr/>
          </p:nvSpPr>
          <p:spPr bwMode="auto">
            <a:xfrm>
              <a:off x="4318" y="1754"/>
              <a:ext cx="176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400">
                  <a:ea typeface="宋体" panose="02010600030101010101" pitchFamily="2" charset="-122"/>
                </a:rPr>
                <a:t>3</a:t>
              </a:r>
              <a:endParaRPr lang="en-US" altLang="zh-CN" sz="2800">
                <a:ea typeface="宋体" panose="02010600030101010101" pitchFamily="2" charset="-122"/>
              </a:endParaRPr>
            </a:p>
          </p:txBody>
        </p:sp>
        <p:sp>
          <p:nvSpPr>
            <p:cNvPr id="6258" name="Text Box 42"/>
            <p:cNvSpPr txBox="1">
              <a:spLocks noChangeArrowheads="1"/>
            </p:cNvSpPr>
            <p:nvPr/>
          </p:nvSpPr>
          <p:spPr bwMode="auto">
            <a:xfrm>
              <a:off x="3538" y="1439"/>
              <a:ext cx="393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400">
                  <a:ea typeface="宋体" panose="02010600030101010101" pitchFamily="2" charset="-122"/>
                </a:rPr>
                <a:t>R</a:t>
              </a:r>
              <a:r>
                <a:rPr lang="en-US" altLang="zh-CN" sz="2400" baseline="-25000">
                  <a:ea typeface="宋体" panose="02010600030101010101" pitchFamily="2" charset="-122"/>
                </a:rPr>
                <a:t>2</a:t>
              </a:r>
              <a:endParaRPr lang="en-US" altLang="zh-CN" sz="2400">
                <a:ea typeface="宋体" panose="02010600030101010101" pitchFamily="2" charset="-122"/>
              </a:endParaRPr>
            </a:p>
          </p:txBody>
        </p:sp>
        <p:grpSp>
          <p:nvGrpSpPr>
            <p:cNvPr id="6259" name="Group 43"/>
            <p:cNvGrpSpPr/>
            <p:nvPr/>
          </p:nvGrpSpPr>
          <p:grpSpPr bwMode="auto">
            <a:xfrm rot="-8960560">
              <a:off x="3837" y="1352"/>
              <a:ext cx="73" cy="567"/>
              <a:chOff x="1308" y="1278"/>
              <a:chExt cx="120" cy="1038"/>
            </a:xfrm>
          </p:grpSpPr>
          <p:sp>
            <p:nvSpPr>
              <p:cNvPr id="6275" name="Rectangle 44"/>
              <p:cNvSpPr>
                <a:spLocks noChangeArrowheads="1"/>
              </p:cNvSpPr>
              <p:nvPr/>
            </p:nvSpPr>
            <p:spPr bwMode="auto">
              <a:xfrm>
                <a:off x="1308" y="1656"/>
                <a:ext cx="120" cy="2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76" name="Line 45"/>
              <p:cNvSpPr>
                <a:spLocks noChangeShapeType="1"/>
              </p:cNvSpPr>
              <p:nvPr/>
            </p:nvSpPr>
            <p:spPr bwMode="auto">
              <a:xfrm flipV="1">
                <a:off x="1368" y="1278"/>
                <a:ext cx="0" cy="37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77" name="Line 46"/>
              <p:cNvSpPr>
                <a:spLocks noChangeShapeType="1"/>
              </p:cNvSpPr>
              <p:nvPr/>
            </p:nvSpPr>
            <p:spPr bwMode="auto">
              <a:xfrm flipV="1">
                <a:off x="1368" y="1938"/>
                <a:ext cx="0" cy="37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260" name="Group 47"/>
            <p:cNvGrpSpPr/>
            <p:nvPr/>
          </p:nvGrpSpPr>
          <p:grpSpPr bwMode="auto">
            <a:xfrm rot="8948396">
              <a:off x="4157" y="1352"/>
              <a:ext cx="74" cy="567"/>
              <a:chOff x="1308" y="1278"/>
              <a:chExt cx="120" cy="1038"/>
            </a:xfrm>
          </p:grpSpPr>
          <p:sp>
            <p:nvSpPr>
              <p:cNvPr id="6272" name="Rectangle 48"/>
              <p:cNvSpPr>
                <a:spLocks noChangeArrowheads="1"/>
              </p:cNvSpPr>
              <p:nvPr/>
            </p:nvSpPr>
            <p:spPr bwMode="auto">
              <a:xfrm>
                <a:off x="1308" y="1656"/>
                <a:ext cx="120" cy="2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73" name="Line 49"/>
              <p:cNvSpPr>
                <a:spLocks noChangeShapeType="1"/>
              </p:cNvSpPr>
              <p:nvPr/>
            </p:nvSpPr>
            <p:spPr bwMode="auto">
              <a:xfrm flipV="1">
                <a:off x="1368" y="1278"/>
                <a:ext cx="0" cy="37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74" name="Line 50"/>
              <p:cNvSpPr>
                <a:spLocks noChangeShapeType="1"/>
              </p:cNvSpPr>
              <p:nvPr/>
            </p:nvSpPr>
            <p:spPr bwMode="auto">
              <a:xfrm flipV="1">
                <a:off x="1368" y="1938"/>
                <a:ext cx="0" cy="37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261" name="Text Box 51"/>
            <p:cNvSpPr txBox="1">
              <a:spLocks noChangeArrowheads="1"/>
            </p:cNvSpPr>
            <p:nvPr/>
          </p:nvSpPr>
          <p:spPr bwMode="auto">
            <a:xfrm rot="10800000" flipV="1">
              <a:off x="3908" y="657"/>
              <a:ext cx="242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400">
                  <a:ea typeface="宋体" panose="02010600030101010101" pitchFamily="2" charset="-122"/>
                </a:rPr>
                <a:t>1</a:t>
              </a:r>
              <a:endParaRPr lang="en-US" altLang="zh-CN" sz="2800">
                <a:ea typeface="宋体" panose="02010600030101010101" pitchFamily="2" charset="-122"/>
              </a:endParaRPr>
            </a:p>
          </p:txBody>
        </p:sp>
        <p:sp>
          <p:nvSpPr>
            <p:cNvPr id="6262" name="Text Box 52"/>
            <p:cNvSpPr txBox="1">
              <a:spLocks noChangeArrowheads="1"/>
            </p:cNvSpPr>
            <p:nvPr/>
          </p:nvSpPr>
          <p:spPr bwMode="auto">
            <a:xfrm rot="10800000" flipV="1">
              <a:off x="4223" y="1458"/>
              <a:ext cx="479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400">
                  <a:ea typeface="宋体" panose="02010600030101010101" pitchFamily="2" charset="-122"/>
                </a:rPr>
                <a:t>R</a:t>
              </a:r>
              <a:r>
                <a:rPr lang="en-US" altLang="zh-CN" sz="2400" baseline="-25000">
                  <a:ea typeface="宋体" panose="02010600030101010101" pitchFamily="2" charset="-122"/>
                </a:rPr>
                <a:t>3</a:t>
              </a: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6263" name="Text Box 53"/>
            <p:cNvSpPr txBox="1">
              <a:spLocks noChangeArrowheads="1"/>
            </p:cNvSpPr>
            <p:nvPr/>
          </p:nvSpPr>
          <p:spPr bwMode="auto">
            <a:xfrm rot="10800000" flipV="1">
              <a:off x="3710" y="984"/>
              <a:ext cx="500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400">
                  <a:ea typeface="宋体" panose="02010600030101010101" pitchFamily="2" charset="-122"/>
                </a:rPr>
                <a:t>R</a:t>
              </a:r>
              <a:r>
                <a:rPr lang="en-US" altLang="zh-CN" sz="2400" baseline="-25000">
                  <a:ea typeface="宋体" panose="02010600030101010101" pitchFamily="2" charset="-122"/>
                </a:rPr>
                <a:t>1</a:t>
              </a: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6264" name="Line 54"/>
            <p:cNvSpPr>
              <a:spLocks noChangeShapeType="1"/>
            </p:cNvSpPr>
            <p:nvPr/>
          </p:nvSpPr>
          <p:spPr bwMode="auto">
            <a:xfrm flipH="1" flipV="1">
              <a:off x="3169" y="902"/>
              <a:ext cx="868" cy="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65" name="Oval 55"/>
            <p:cNvSpPr>
              <a:spLocks noChangeArrowheads="1"/>
            </p:cNvSpPr>
            <p:nvPr/>
          </p:nvSpPr>
          <p:spPr bwMode="auto">
            <a:xfrm>
              <a:off x="4007" y="2329"/>
              <a:ext cx="45" cy="3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66" name="Oval 56"/>
            <p:cNvSpPr>
              <a:spLocks noChangeArrowheads="1"/>
            </p:cNvSpPr>
            <p:nvPr/>
          </p:nvSpPr>
          <p:spPr bwMode="auto">
            <a:xfrm>
              <a:off x="4008" y="1372"/>
              <a:ext cx="45" cy="3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67" name="Line 57"/>
            <p:cNvSpPr>
              <a:spLocks noChangeShapeType="1"/>
            </p:cNvSpPr>
            <p:nvPr/>
          </p:nvSpPr>
          <p:spPr bwMode="auto">
            <a:xfrm flipH="1" flipV="1">
              <a:off x="3161" y="2344"/>
              <a:ext cx="868" cy="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68" name="Oval 58"/>
            <p:cNvSpPr>
              <a:spLocks noChangeArrowheads="1"/>
            </p:cNvSpPr>
            <p:nvPr/>
          </p:nvSpPr>
          <p:spPr bwMode="auto">
            <a:xfrm>
              <a:off x="3141" y="881"/>
              <a:ext cx="46" cy="4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69" name="Oval 59"/>
            <p:cNvSpPr>
              <a:spLocks noChangeArrowheads="1"/>
            </p:cNvSpPr>
            <p:nvPr/>
          </p:nvSpPr>
          <p:spPr bwMode="auto">
            <a:xfrm>
              <a:off x="3133" y="2319"/>
              <a:ext cx="46" cy="4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70" name="Text Box 60"/>
            <p:cNvSpPr txBox="1">
              <a:spLocks noChangeArrowheads="1"/>
            </p:cNvSpPr>
            <p:nvPr/>
          </p:nvSpPr>
          <p:spPr bwMode="auto">
            <a:xfrm>
              <a:off x="2933" y="768"/>
              <a:ext cx="589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6271" name="Text Box 61"/>
            <p:cNvSpPr txBox="1">
              <a:spLocks noChangeArrowheads="1"/>
            </p:cNvSpPr>
            <p:nvPr/>
          </p:nvSpPr>
          <p:spPr bwMode="auto">
            <a:xfrm>
              <a:off x="2928" y="2197"/>
              <a:ext cx="427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400">
                  <a:ea typeface="宋体" panose="02010600030101010101" pitchFamily="2" charset="-122"/>
                </a:rPr>
                <a:t>b</a:t>
              </a:r>
              <a:endParaRPr lang="en-US" altLang="zh-CN" sz="2800">
                <a:ea typeface="宋体" panose="02010600030101010101" pitchFamily="2" charset="-122"/>
              </a:endParaRPr>
            </a:p>
          </p:txBody>
        </p:sp>
      </p:grpSp>
      <p:sp>
        <p:nvSpPr>
          <p:cNvPr id="1311806" name="AutoShape 62"/>
          <p:cNvSpPr>
            <a:spLocks noChangeArrowheads="1"/>
          </p:cNvSpPr>
          <p:nvPr/>
        </p:nvSpPr>
        <p:spPr bwMode="auto">
          <a:xfrm>
            <a:off x="4248150" y="1785938"/>
            <a:ext cx="1181100" cy="249237"/>
          </a:xfrm>
          <a:prstGeom prst="rightArrow">
            <a:avLst>
              <a:gd name="adj1" fmla="val 50000"/>
              <a:gd name="adj2" fmla="val 118472"/>
            </a:avLst>
          </a:prstGeom>
          <a:gradFill rotWithShape="0">
            <a:gsLst>
              <a:gs pos="0">
                <a:srgbClr val="185E18"/>
              </a:gs>
              <a:gs pos="5000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2" name="Group 65"/>
          <p:cNvGrpSpPr/>
          <p:nvPr/>
        </p:nvGrpSpPr>
        <p:grpSpPr bwMode="auto">
          <a:xfrm>
            <a:off x="892175" y="603250"/>
            <a:ext cx="3503613" cy="2779713"/>
            <a:chOff x="2544" y="1175"/>
            <a:chExt cx="2207" cy="1751"/>
          </a:xfrm>
        </p:grpSpPr>
        <p:sp>
          <p:nvSpPr>
            <p:cNvPr id="6209" name="Text Box 66"/>
            <p:cNvSpPr txBox="1">
              <a:spLocks noChangeArrowheads="1"/>
            </p:cNvSpPr>
            <p:nvPr/>
          </p:nvSpPr>
          <p:spPr bwMode="auto">
            <a:xfrm>
              <a:off x="3922" y="2248"/>
              <a:ext cx="829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400">
                  <a:ea typeface="宋体" panose="02010600030101010101" pitchFamily="2" charset="-122"/>
                </a:rPr>
                <a:t>R</a:t>
              </a:r>
              <a:r>
                <a:rPr lang="en-US" altLang="zh-CN" sz="2400" baseline="-25000">
                  <a:ea typeface="宋体" panose="02010600030101010101" pitchFamily="2" charset="-122"/>
                </a:rPr>
                <a:t>34</a:t>
              </a:r>
              <a:endParaRPr lang="en-US" altLang="zh-CN" sz="2400">
                <a:ea typeface="宋体" panose="02010600030101010101" pitchFamily="2" charset="-122"/>
              </a:endParaRPr>
            </a:p>
          </p:txBody>
        </p:sp>
        <p:grpSp>
          <p:nvGrpSpPr>
            <p:cNvPr id="6210" name="Group 67"/>
            <p:cNvGrpSpPr/>
            <p:nvPr/>
          </p:nvGrpSpPr>
          <p:grpSpPr bwMode="auto">
            <a:xfrm>
              <a:off x="2757" y="1175"/>
              <a:ext cx="1646" cy="1751"/>
              <a:chOff x="2757" y="1175"/>
              <a:chExt cx="1646" cy="1751"/>
            </a:xfrm>
          </p:grpSpPr>
          <p:grpSp>
            <p:nvGrpSpPr>
              <p:cNvPr id="6213" name="Group 68"/>
              <p:cNvGrpSpPr/>
              <p:nvPr/>
            </p:nvGrpSpPr>
            <p:grpSpPr bwMode="auto">
              <a:xfrm rot="1839440">
                <a:off x="3840" y="2016"/>
                <a:ext cx="85" cy="685"/>
                <a:chOff x="1308" y="1278"/>
                <a:chExt cx="120" cy="1038"/>
              </a:xfrm>
            </p:grpSpPr>
            <p:sp>
              <p:nvSpPr>
                <p:cNvPr id="6247" name="Rectangle 69"/>
                <p:cNvSpPr>
                  <a:spLocks noChangeArrowheads="1"/>
                </p:cNvSpPr>
                <p:nvPr/>
              </p:nvSpPr>
              <p:spPr bwMode="auto">
                <a:xfrm>
                  <a:off x="1308" y="1656"/>
                  <a:ext cx="120" cy="288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248" name="Line 70"/>
                <p:cNvSpPr>
                  <a:spLocks noChangeShapeType="1"/>
                </p:cNvSpPr>
                <p:nvPr/>
              </p:nvSpPr>
              <p:spPr bwMode="auto">
                <a:xfrm flipV="1">
                  <a:off x="1368" y="1278"/>
                  <a:ext cx="0" cy="37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249" name="Line 71"/>
                <p:cNvSpPr>
                  <a:spLocks noChangeShapeType="1"/>
                </p:cNvSpPr>
                <p:nvPr/>
              </p:nvSpPr>
              <p:spPr bwMode="auto">
                <a:xfrm flipV="1">
                  <a:off x="1368" y="1938"/>
                  <a:ext cx="0" cy="37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214" name="Group 72"/>
              <p:cNvGrpSpPr/>
              <p:nvPr/>
            </p:nvGrpSpPr>
            <p:grpSpPr bwMode="auto">
              <a:xfrm rot="-1851604">
                <a:off x="3469" y="2016"/>
                <a:ext cx="86" cy="685"/>
                <a:chOff x="1308" y="1278"/>
                <a:chExt cx="120" cy="1038"/>
              </a:xfrm>
            </p:grpSpPr>
            <p:sp>
              <p:nvSpPr>
                <p:cNvPr id="6244" name="Rectangle 73"/>
                <p:cNvSpPr>
                  <a:spLocks noChangeArrowheads="1"/>
                </p:cNvSpPr>
                <p:nvPr/>
              </p:nvSpPr>
              <p:spPr bwMode="auto">
                <a:xfrm>
                  <a:off x="1308" y="1656"/>
                  <a:ext cx="120" cy="288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245" name="Line 74"/>
                <p:cNvSpPr>
                  <a:spLocks noChangeShapeType="1"/>
                </p:cNvSpPr>
                <p:nvPr/>
              </p:nvSpPr>
              <p:spPr bwMode="auto">
                <a:xfrm flipV="1">
                  <a:off x="1368" y="1278"/>
                  <a:ext cx="0" cy="37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246" name="Line 75"/>
                <p:cNvSpPr>
                  <a:spLocks noChangeShapeType="1"/>
                </p:cNvSpPr>
                <p:nvPr/>
              </p:nvSpPr>
              <p:spPr bwMode="auto">
                <a:xfrm flipV="1">
                  <a:off x="1368" y="1938"/>
                  <a:ext cx="0" cy="37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6215" name="Text Box 76"/>
              <p:cNvSpPr txBox="1">
                <a:spLocks noChangeArrowheads="1"/>
              </p:cNvSpPr>
              <p:nvPr/>
            </p:nvSpPr>
            <p:spPr bwMode="auto">
              <a:xfrm>
                <a:off x="3122" y="1972"/>
                <a:ext cx="207" cy="51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400">
                    <a:ea typeface="宋体" panose="02010600030101010101" pitchFamily="2" charset="-122"/>
                  </a:rPr>
                  <a:t>2 </a:t>
                </a:r>
                <a:endParaRPr lang="en-US" altLang="zh-CN" sz="2800">
                  <a:ea typeface="宋体" panose="02010600030101010101" pitchFamily="2" charset="-122"/>
                </a:endParaRPr>
              </a:p>
            </p:txBody>
          </p:sp>
          <p:sp>
            <p:nvSpPr>
              <p:cNvPr id="6216" name="Text Box 77"/>
              <p:cNvSpPr txBox="1">
                <a:spLocks noChangeArrowheads="1"/>
              </p:cNvSpPr>
              <p:nvPr/>
            </p:nvSpPr>
            <p:spPr bwMode="auto">
              <a:xfrm>
                <a:off x="3628" y="2638"/>
                <a:ext cx="206" cy="28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400">
                    <a:ea typeface="宋体" panose="02010600030101010101" pitchFamily="2" charset="-122"/>
                  </a:rPr>
                  <a:t>4</a:t>
                </a:r>
                <a:endParaRPr lang="en-US" altLang="zh-CN" sz="2800">
                  <a:ea typeface="宋体" panose="02010600030101010101" pitchFamily="2" charset="-122"/>
                </a:endParaRPr>
              </a:p>
            </p:txBody>
          </p:sp>
          <p:sp>
            <p:nvSpPr>
              <p:cNvPr id="6217" name="Text Box 78"/>
              <p:cNvSpPr txBox="1">
                <a:spLocks noChangeArrowheads="1"/>
              </p:cNvSpPr>
              <p:nvPr/>
            </p:nvSpPr>
            <p:spPr bwMode="auto">
              <a:xfrm>
                <a:off x="4073" y="1972"/>
                <a:ext cx="207" cy="28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400">
                    <a:ea typeface="宋体" panose="02010600030101010101" pitchFamily="2" charset="-122"/>
                  </a:rPr>
                  <a:t>3</a:t>
                </a:r>
                <a:endParaRPr lang="en-US" altLang="zh-CN" sz="2800">
                  <a:ea typeface="宋体" panose="02010600030101010101" pitchFamily="2" charset="-122"/>
                </a:endParaRPr>
              </a:p>
            </p:txBody>
          </p:sp>
          <p:sp>
            <p:nvSpPr>
              <p:cNvPr id="6218" name="Text Box 79"/>
              <p:cNvSpPr txBox="1">
                <a:spLocks noChangeArrowheads="1"/>
              </p:cNvSpPr>
              <p:nvPr/>
            </p:nvSpPr>
            <p:spPr bwMode="auto">
              <a:xfrm>
                <a:off x="3072" y="1559"/>
                <a:ext cx="461" cy="28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400">
                    <a:ea typeface="宋体" panose="02010600030101010101" pitchFamily="2" charset="-122"/>
                  </a:rPr>
                  <a:t>R</a:t>
                </a:r>
                <a:r>
                  <a:rPr lang="en-US" altLang="zh-CN" sz="2400" baseline="-25000">
                    <a:ea typeface="宋体" panose="02010600030101010101" pitchFamily="2" charset="-122"/>
                  </a:rPr>
                  <a:t>12</a:t>
                </a:r>
                <a:endParaRPr lang="en-US" altLang="zh-CN" sz="2400">
                  <a:ea typeface="宋体" panose="02010600030101010101" pitchFamily="2" charset="-122"/>
                </a:endParaRPr>
              </a:p>
            </p:txBody>
          </p:sp>
          <p:sp>
            <p:nvSpPr>
              <p:cNvPr id="6219" name="Text Box 80"/>
              <p:cNvSpPr txBox="1">
                <a:spLocks noChangeArrowheads="1"/>
              </p:cNvSpPr>
              <p:nvPr/>
            </p:nvSpPr>
            <p:spPr bwMode="auto">
              <a:xfrm>
                <a:off x="3108" y="2228"/>
                <a:ext cx="481" cy="28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400">
                    <a:ea typeface="宋体" panose="02010600030101010101" pitchFamily="2" charset="-122"/>
                  </a:rPr>
                  <a:t>R</a:t>
                </a:r>
                <a:r>
                  <a:rPr lang="en-US" altLang="zh-CN" sz="2400" baseline="-25000">
                    <a:ea typeface="宋体" panose="02010600030101010101" pitchFamily="2" charset="-122"/>
                  </a:rPr>
                  <a:t>24</a:t>
                </a:r>
                <a:endParaRPr lang="en-US" altLang="zh-CN" sz="2800">
                  <a:ea typeface="宋体" panose="02010600030101010101" pitchFamily="2" charset="-122"/>
                </a:endParaRPr>
              </a:p>
            </p:txBody>
          </p:sp>
          <p:grpSp>
            <p:nvGrpSpPr>
              <p:cNvPr id="6220" name="Group 81"/>
              <p:cNvGrpSpPr/>
              <p:nvPr/>
            </p:nvGrpSpPr>
            <p:grpSpPr bwMode="auto">
              <a:xfrm rot="10800000">
                <a:off x="3325" y="1439"/>
                <a:ext cx="748" cy="689"/>
                <a:chOff x="849" y="1710"/>
                <a:chExt cx="1038" cy="1038"/>
              </a:xfrm>
            </p:grpSpPr>
            <p:grpSp>
              <p:nvGrpSpPr>
                <p:cNvPr id="6232" name="Group 82"/>
                <p:cNvGrpSpPr/>
                <p:nvPr/>
              </p:nvGrpSpPr>
              <p:grpSpPr bwMode="auto">
                <a:xfrm rot="5400000">
                  <a:off x="1308" y="1278"/>
                  <a:ext cx="120" cy="1038"/>
                  <a:chOff x="1308" y="1278"/>
                  <a:chExt cx="120" cy="1038"/>
                </a:xfrm>
              </p:grpSpPr>
              <p:sp>
                <p:nvSpPr>
                  <p:cNvPr id="6241" name="Rectangle 83"/>
                  <p:cNvSpPr>
                    <a:spLocks noChangeArrowheads="1"/>
                  </p:cNvSpPr>
                  <p:nvPr/>
                </p:nvSpPr>
                <p:spPr bwMode="auto">
                  <a:xfrm>
                    <a:off x="1308" y="1656"/>
                    <a:ext cx="120" cy="288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242" name="Line 8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368" y="1278"/>
                    <a:ext cx="0" cy="378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243" name="Line 8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368" y="1938"/>
                    <a:ext cx="0" cy="378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6233" name="Group 86"/>
                <p:cNvGrpSpPr/>
                <p:nvPr/>
              </p:nvGrpSpPr>
              <p:grpSpPr bwMode="auto">
                <a:xfrm rot="1839440">
                  <a:off x="1560" y="1710"/>
                  <a:ext cx="120" cy="1038"/>
                  <a:chOff x="1308" y="1278"/>
                  <a:chExt cx="120" cy="1038"/>
                </a:xfrm>
              </p:grpSpPr>
              <p:sp>
                <p:nvSpPr>
                  <p:cNvPr id="6238" name="Rectangle 87"/>
                  <p:cNvSpPr>
                    <a:spLocks noChangeArrowheads="1"/>
                  </p:cNvSpPr>
                  <p:nvPr/>
                </p:nvSpPr>
                <p:spPr bwMode="auto">
                  <a:xfrm>
                    <a:off x="1308" y="1656"/>
                    <a:ext cx="120" cy="288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239" name="Line 8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368" y="1278"/>
                    <a:ext cx="0" cy="378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240" name="Line 8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368" y="1938"/>
                    <a:ext cx="0" cy="378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6234" name="Group 90"/>
                <p:cNvGrpSpPr/>
                <p:nvPr/>
              </p:nvGrpSpPr>
              <p:grpSpPr bwMode="auto">
                <a:xfrm rot="-1851604">
                  <a:off x="1040" y="1710"/>
                  <a:ext cx="120" cy="1038"/>
                  <a:chOff x="1308" y="1278"/>
                  <a:chExt cx="120" cy="1038"/>
                </a:xfrm>
              </p:grpSpPr>
              <p:sp>
                <p:nvSpPr>
                  <p:cNvPr id="6235" name="Rectangle 91"/>
                  <p:cNvSpPr>
                    <a:spLocks noChangeArrowheads="1"/>
                  </p:cNvSpPr>
                  <p:nvPr/>
                </p:nvSpPr>
                <p:spPr bwMode="auto">
                  <a:xfrm>
                    <a:off x="1308" y="1656"/>
                    <a:ext cx="120" cy="288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236" name="Line 9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368" y="1278"/>
                    <a:ext cx="0" cy="378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237" name="Line 9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368" y="1938"/>
                    <a:ext cx="0" cy="378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6221" name="Text Box 94"/>
              <p:cNvSpPr txBox="1">
                <a:spLocks noChangeArrowheads="1"/>
              </p:cNvSpPr>
              <p:nvPr/>
            </p:nvSpPr>
            <p:spPr bwMode="auto">
              <a:xfrm rot="10800000" flipV="1">
                <a:off x="3583" y="1175"/>
                <a:ext cx="251" cy="28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400">
                    <a:ea typeface="宋体" panose="02010600030101010101" pitchFamily="2" charset="-122"/>
                  </a:rPr>
                  <a:t>1</a:t>
                </a:r>
                <a:endParaRPr lang="en-US" altLang="zh-CN" sz="2800">
                  <a:ea typeface="宋体" panose="02010600030101010101" pitchFamily="2" charset="-122"/>
                </a:endParaRPr>
              </a:p>
            </p:txBody>
          </p:sp>
          <p:sp>
            <p:nvSpPr>
              <p:cNvPr id="6222" name="Text Box 95"/>
              <p:cNvSpPr txBox="1">
                <a:spLocks noChangeArrowheads="1"/>
              </p:cNvSpPr>
              <p:nvPr/>
            </p:nvSpPr>
            <p:spPr bwMode="auto">
              <a:xfrm rot="10800000" flipV="1">
                <a:off x="3905" y="1552"/>
                <a:ext cx="498" cy="28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400">
                    <a:ea typeface="宋体" panose="02010600030101010101" pitchFamily="2" charset="-122"/>
                  </a:rPr>
                  <a:t>R</a:t>
                </a:r>
                <a:r>
                  <a:rPr lang="en-US" altLang="zh-CN" sz="2400" baseline="-25000">
                    <a:ea typeface="宋体" panose="02010600030101010101" pitchFamily="2" charset="-122"/>
                  </a:rPr>
                  <a:t>13</a:t>
                </a:r>
                <a:endParaRPr lang="en-US" altLang="zh-CN" sz="2400">
                  <a:ea typeface="宋体" panose="02010600030101010101" pitchFamily="2" charset="-122"/>
                </a:endParaRPr>
              </a:p>
            </p:txBody>
          </p:sp>
          <p:sp>
            <p:nvSpPr>
              <p:cNvPr id="6223" name="Text Box 96"/>
              <p:cNvSpPr txBox="1">
                <a:spLocks noChangeArrowheads="1"/>
              </p:cNvSpPr>
              <p:nvPr/>
            </p:nvSpPr>
            <p:spPr bwMode="auto">
              <a:xfrm rot="10800000" flipV="1">
                <a:off x="3533" y="1741"/>
                <a:ext cx="870" cy="28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400">
                    <a:ea typeface="宋体" panose="02010600030101010101" pitchFamily="2" charset="-122"/>
                  </a:rPr>
                  <a:t>R</a:t>
                </a:r>
                <a:r>
                  <a:rPr lang="en-US" altLang="zh-CN" sz="2400" baseline="-25000">
                    <a:ea typeface="宋体" panose="02010600030101010101" pitchFamily="2" charset="-122"/>
                  </a:rPr>
                  <a:t>23</a:t>
                </a:r>
                <a:endParaRPr lang="en-US" altLang="zh-CN" sz="2400">
                  <a:ea typeface="宋体" panose="02010600030101010101" pitchFamily="2" charset="-122"/>
                </a:endParaRPr>
              </a:p>
            </p:txBody>
          </p:sp>
          <p:sp>
            <p:nvSpPr>
              <p:cNvPr id="6224" name="Line 97"/>
              <p:cNvSpPr>
                <a:spLocks noChangeShapeType="1"/>
              </p:cNvSpPr>
              <p:nvPr/>
            </p:nvSpPr>
            <p:spPr bwMode="auto">
              <a:xfrm flipH="1" flipV="1">
                <a:off x="2832" y="1487"/>
                <a:ext cx="903" cy="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25" name="Oval 98"/>
              <p:cNvSpPr>
                <a:spLocks noChangeArrowheads="1"/>
              </p:cNvSpPr>
              <p:nvPr/>
            </p:nvSpPr>
            <p:spPr bwMode="auto">
              <a:xfrm>
                <a:off x="3688" y="1481"/>
                <a:ext cx="47" cy="4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26" name="Oval 99"/>
              <p:cNvSpPr>
                <a:spLocks noChangeArrowheads="1"/>
              </p:cNvSpPr>
              <p:nvPr/>
            </p:nvSpPr>
            <p:spPr bwMode="auto">
              <a:xfrm>
                <a:off x="3676" y="2627"/>
                <a:ext cx="47" cy="4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27" name="Oval 100"/>
              <p:cNvSpPr>
                <a:spLocks noChangeArrowheads="1"/>
              </p:cNvSpPr>
              <p:nvPr/>
            </p:nvSpPr>
            <p:spPr bwMode="auto">
              <a:xfrm>
                <a:off x="4036" y="2040"/>
                <a:ext cx="47" cy="4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28" name="Oval 101"/>
              <p:cNvSpPr>
                <a:spLocks noChangeArrowheads="1"/>
              </p:cNvSpPr>
              <p:nvPr/>
            </p:nvSpPr>
            <p:spPr bwMode="auto">
              <a:xfrm>
                <a:off x="3317" y="2051"/>
                <a:ext cx="47" cy="4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29" name="Line 102"/>
              <p:cNvSpPr>
                <a:spLocks noChangeShapeType="1"/>
              </p:cNvSpPr>
              <p:nvPr/>
            </p:nvSpPr>
            <p:spPr bwMode="auto">
              <a:xfrm flipH="1" flipV="1">
                <a:off x="2805" y="2650"/>
                <a:ext cx="903" cy="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30" name="Oval 103"/>
              <p:cNvSpPr>
                <a:spLocks noChangeArrowheads="1"/>
              </p:cNvSpPr>
              <p:nvPr/>
            </p:nvSpPr>
            <p:spPr bwMode="auto">
              <a:xfrm>
                <a:off x="2784" y="1469"/>
                <a:ext cx="48" cy="6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31" name="Oval 104"/>
              <p:cNvSpPr>
                <a:spLocks noChangeArrowheads="1"/>
              </p:cNvSpPr>
              <p:nvPr/>
            </p:nvSpPr>
            <p:spPr bwMode="auto">
              <a:xfrm>
                <a:off x="2757" y="2627"/>
                <a:ext cx="48" cy="6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211" name="Text Box 105"/>
            <p:cNvSpPr txBox="1">
              <a:spLocks noChangeArrowheads="1"/>
            </p:cNvSpPr>
            <p:nvPr/>
          </p:nvSpPr>
          <p:spPr bwMode="auto">
            <a:xfrm>
              <a:off x="2568" y="1310"/>
              <a:ext cx="612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6212" name="Text Box 106"/>
            <p:cNvSpPr txBox="1">
              <a:spLocks noChangeArrowheads="1"/>
            </p:cNvSpPr>
            <p:nvPr/>
          </p:nvSpPr>
          <p:spPr bwMode="auto">
            <a:xfrm>
              <a:off x="2544" y="2479"/>
              <a:ext cx="444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>
                  <a:ea typeface="宋体" panose="02010600030101010101" pitchFamily="2" charset="-122"/>
                </a:rPr>
                <a:t>b</a:t>
              </a:r>
            </a:p>
          </p:txBody>
        </p:sp>
      </p:grpSp>
      <p:grpSp>
        <p:nvGrpSpPr>
          <p:cNvPr id="20" name="Group 107"/>
          <p:cNvGrpSpPr/>
          <p:nvPr/>
        </p:nvGrpSpPr>
        <p:grpSpPr bwMode="auto">
          <a:xfrm>
            <a:off x="6883400" y="841375"/>
            <a:ext cx="1847850" cy="1612900"/>
            <a:chOff x="2630" y="2283"/>
            <a:chExt cx="1164" cy="1016"/>
          </a:xfrm>
        </p:grpSpPr>
        <p:grpSp>
          <p:nvGrpSpPr>
            <p:cNvPr id="6193" name="Group 108"/>
            <p:cNvGrpSpPr/>
            <p:nvPr/>
          </p:nvGrpSpPr>
          <p:grpSpPr bwMode="auto">
            <a:xfrm>
              <a:off x="3085" y="2283"/>
              <a:ext cx="80" cy="511"/>
              <a:chOff x="5058" y="869"/>
              <a:chExt cx="80" cy="511"/>
            </a:xfrm>
          </p:grpSpPr>
          <p:sp>
            <p:nvSpPr>
              <p:cNvPr id="6206" name="Rectangle 109"/>
              <p:cNvSpPr>
                <a:spLocks noChangeArrowheads="1"/>
              </p:cNvSpPr>
              <p:nvPr/>
            </p:nvSpPr>
            <p:spPr bwMode="auto">
              <a:xfrm rot="10800000">
                <a:off x="5058" y="1004"/>
                <a:ext cx="80" cy="20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07" name="Line 110"/>
              <p:cNvSpPr>
                <a:spLocks noChangeShapeType="1"/>
              </p:cNvSpPr>
              <p:nvPr/>
            </p:nvSpPr>
            <p:spPr bwMode="auto">
              <a:xfrm rot="10800000" flipV="1">
                <a:off x="5098" y="1212"/>
                <a:ext cx="0" cy="16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08" name="Line 111"/>
              <p:cNvSpPr>
                <a:spLocks noChangeShapeType="1"/>
              </p:cNvSpPr>
              <p:nvPr/>
            </p:nvSpPr>
            <p:spPr bwMode="auto">
              <a:xfrm rot="10800000" flipV="1">
                <a:off x="5098" y="869"/>
                <a:ext cx="0" cy="139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194" name="Text Box 112"/>
            <p:cNvSpPr txBox="1">
              <a:spLocks noChangeArrowheads="1"/>
            </p:cNvSpPr>
            <p:nvPr/>
          </p:nvSpPr>
          <p:spPr bwMode="auto">
            <a:xfrm>
              <a:off x="2630" y="2819"/>
              <a:ext cx="393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rgbClr val="FF0000"/>
                  </a:solidFill>
                  <a:ea typeface="宋体" panose="02010600030101010101" pitchFamily="2" charset="-122"/>
                </a:rPr>
                <a:t>R</a:t>
              </a:r>
              <a:r>
                <a:rPr lang="en-US" altLang="zh-CN" sz="24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2</a:t>
              </a:r>
              <a:endParaRPr lang="en-US" altLang="zh-CN" sz="2400">
                <a:ea typeface="宋体" panose="02010600030101010101" pitchFamily="2" charset="-122"/>
              </a:endParaRPr>
            </a:p>
          </p:txBody>
        </p:sp>
        <p:grpSp>
          <p:nvGrpSpPr>
            <p:cNvPr id="6195" name="Group 113"/>
            <p:cNvGrpSpPr/>
            <p:nvPr/>
          </p:nvGrpSpPr>
          <p:grpSpPr bwMode="auto">
            <a:xfrm rot="-8960560">
              <a:off x="2929" y="2732"/>
              <a:ext cx="73" cy="567"/>
              <a:chOff x="1308" y="1278"/>
              <a:chExt cx="120" cy="1038"/>
            </a:xfrm>
          </p:grpSpPr>
          <p:sp>
            <p:nvSpPr>
              <p:cNvPr id="6203" name="Rectangle 114"/>
              <p:cNvSpPr>
                <a:spLocks noChangeArrowheads="1"/>
              </p:cNvSpPr>
              <p:nvPr/>
            </p:nvSpPr>
            <p:spPr bwMode="auto">
              <a:xfrm>
                <a:off x="1308" y="1656"/>
                <a:ext cx="120" cy="28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04" name="Line 115"/>
              <p:cNvSpPr>
                <a:spLocks noChangeShapeType="1"/>
              </p:cNvSpPr>
              <p:nvPr/>
            </p:nvSpPr>
            <p:spPr bwMode="auto">
              <a:xfrm flipV="1">
                <a:off x="1368" y="1278"/>
                <a:ext cx="0" cy="37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05" name="Line 116"/>
              <p:cNvSpPr>
                <a:spLocks noChangeShapeType="1"/>
              </p:cNvSpPr>
              <p:nvPr/>
            </p:nvSpPr>
            <p:spPr bwMode="auto">
              <a:xfrm flipV="1">
                <a:off x="1368" y="1938"/>
                <a:ext cx="0" cy="37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196" name="Group 117"/>
            <p:cNvGrpSpPr/>
            <p:nvPr/>
          </p:nvGrpSpPr>
          <p:grpSpPr bwMode="auto">
            <a:xfrm rot="8948396">
              <a:off x="3249" y="2732"/>
              <a:ext cx="74" cy="567"/>
              <a:chOff x="1308" y="1278"/>
              <a:chExt cx="120" cy="1038"/>
            </a:xfrm>
          </p:grpSpPr>
          <p:sp>
            <p:nvSpPr>
              <p:cNvPr id="6200" name="Rectangle 118"/>
              <p:cNvSpPr>
                <a:spLocks noChangeArrowheads="1"/>
              </p:cNvSpPr>
              <p:nvPr/>
            </p:nvSpPr>
            <p:spPr bwMode="auto">
              <a:xfrm>
                <a:off x="1308" y="1656"/>
                <a:ext cx="120" cy="28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01" name="Line 119"/>
              <p:cNvSpPr>
                <a:spLocks noChangeShapeType="1"/>
              </p:cNvSpPr>
              <p:nvPr/>
            </p:nvSpPr>
            <p:spPr bwMode="auto">
              <a:xfrm flipV="1">
                <a:off x="1368" y="1278"/>
                <a:ext cx="0" cy="37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02" name="Line 120"/>
              <p:cNvSpPr>
                <a:spLocks noChangeShapeType="1"/>
              </p:cNvSpPr>
              <p:nvPr/>
            </p:nvSpPr>
            <p:spPr bwMode="auto">
              <a:xfrm flipV="1">
                <a:off x="1368" y="1938"/>
                <a:ext cx="0" cy="37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197" name="Text Box 121"/>
            <p:cNvSpPr txBox="1">
              <a:spLocks noChangeArrowheads="1"/>
            </p:cNvSpPr>
            <p:nvPr/>
          </p:nvSpPr>
          <p:spPr bwMode="auto">
            <a:xfrm rot="10800000" flipV="1">
              <a:off x="3315" y="2838"/>
              <a:ext cx="479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rgbClr val="FF0000"/>
                  </a:solidFill>
                  <a:ea typeface="宋体" panose="02010600030101010101" pitchFamily="2" charset="-122"/>
                </a:rPr>
                <a:t>R</a:t>
              </a:r>
              <a:r>
                <a:rPr lang="en-US" altLang="zh-CN" sz="24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3</a:t>
              </a: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6198" name="Text Box 122"/>
            <p:cNvSpPr txBox="1">
              <a:spLocks noChangeArrowheads="1"/>
            </p:cNvSpPr>
            <p:nvPr/>
          </p:nvSpPr>
          <p:spPr bwMode="auto">
            <a:xfrm rot="10800000" flipV="1">
              <a:off x="2802" y="2364"/>
              <a:ext cx="500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rgbClr val="FF0000"/>
                  </a:solidFill>
                  <a:ea typeface="宋体" panose="02010600030101010101" pitchFamily="2" charset="-122"/>
                </a:rPr>
                <a:t>R</a:t>
              </a:r>
              <a:r>
                <a:rPr lang="en-US" altLang="zh-CN" sz="24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1</a:t>
              </a: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6199" name="Oval 123"/>
            <p:cNvSpPr>
              <a:spLocks noChangeArrowheads="1"/>
            </p:cNvSpPr>
            <p:nvPr/>
          </p:nvSpPr>
          <p:spPr bwMode="auto">
            <a:xfrm>
              <a:off x="3100" y="2752"/>
              <a:ext cx="45" cy="39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4" name="Group 124"/>
          <p:cNvGrpSpPr/>
          <p:nvPr/>
        </p:nvGrpSpPr>
        <p:grpSpPr bwMode="auto">
          <a:xfrm>
            <a:off x="1730375" y="1022350"/>
            <a:ext cx="2112963" cy="1093788"/>
            <a:chOff x="1150" y="2421"/>
            <a:chExt cx="1331" cy="689"/>
          </a:xfrm>
        </p:grpSpPr>
        <p:sp>
          <p:nvSpPr>
            <p:cNvPr id="6175" name="Text Box 125"/>
            <p:cNvSpPr txBox="1">
              <a:spLocks noChangeArrowheads="1"/>
            </p:cNvSpPr>
            <p:nvPr/>
          </p:nvSpPr>
          <p:spPr bwMode="auto">
            <a:xfrm>
              <a:off x="1150" y="2542"/>
              <a:ext cx="461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rgbClr val="FF0000"/>
                  </a:solidFill>
                  <a:ea typeface="宋体" panose="02010600030101010101" pitchFamily="2" charset="-122"/>
                </a:rPr>
                <a:t>R</a:t>
              </a:r>
              <a:r>
                <a:rPr lang="en-US" altLang="zh-CN" sz="24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12</a:t>
              </a:r>
              <a:endParaRPr lang="en-US" altLang="zh-CN" sz="2400">
                <a:ea typeface="宋体" panose="02010600030101010101" pitchFamily="2" charset="-122"/>
              </a:endParaRPr>
            </a:p>
          </p:txBody>
        </p:sp>
        <p:grpSp>
          <p:nvGrpSpPr>
            <p:cNvPr id="6176" name="Group 126"/>
            <p:cNvGrpSpPr/>
            <p:nvPr/>
          </p:nvGrpSpPr>
          <p:grpSpPr bwMode="auto">
            <a:xfrm rot="-5400000">
              <a:off x="1736" y="2679"/>
              <a:ext cx="80" cy="748"/>
              <a:chOff x="1308" y="1278"/>
              <a:chExt cx="120" cy="1038"/>
            </a:xfrm>
          </p:grpSpPr>
          <p:sp>
            <p:nvSpPr>
              <p:cNvPr id="6190" name="Rectangle 127"/>
              <p:cNvSpPr>
                <a:spLocks noChangeArrowheads="1"/>
              </p:cNvSpPr>
              <p:nvPr/>
            </p:nvSpPr>
            <p:spPr bwMode="auto">
              <a:xfrm>
                <a:off x="1308" y="1656"/>
                <a:ext cx="120" cy="28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91" name="Line 128"/>
              <p:cNvSpPr>
                <a:spLocks noChangeShapeType="1"/>
              </p:cNvSpPr>
              <p:nvPr/>
            </p:nvSpPr>
            <p:spPr bwMode="auto">
              <a:xfrm flipV="1">
                <a:off x="1368" y="1278"/>
                <a:ext cx="0" cy="37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92" name="Line 129"/>
              <p:cNvSpPr>
                <a:spLocks noChangeShapeType="1"/>
              </p:cNvSpPr>
              <p:nvPr/>
            </p:nvSpPr>
            <p:spPr bwMode="auto">
              <a:xfrm flipV="1">
                <a:off x="1368" y="1938"/>
                <a:ext cx="0" cy="37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177" name="Group 130"/>
            <p:cNvGrpSpPr/>
            <p:nvPr/>
          </p:nvGrpSpPr>
          <p:grpSpPr bwMode="auto">
            <a:xfrm rot="-8960560">
              <a:off x="1550" y="2421"/>
              <a:ext cx="87" cy="689"/>
              <a:chOff x="1308" y="1278"/>
              <a:chExt cx="120" cy="1038"/>
            </a:xfrm>
          </p:grpSpPr>
          <p:sp>
            <p:nvSpPr>
              <p:cNvPr id="6187" name="Rectangle 131"/>
              <p:cNvSpPr>
                <a:spLocks noChangeArrowheads="1"/>
              </p:cNvSpPr>
              <p:nvPr/>
            </p:nvSpPr>
            <p:spPr bwMode="auto">
              <a:xfrm>
                <a:off x="1308" y="1656"/>
                <a:ext cx="120" cy="28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88" name="Line 132"/>
              <p:cNvSpPr>
                <a:spLocks noChangeShapeType="1"/>
              </p:cNvSpPr>
              <p:nvPr/>
            </p:nvSpPr>
            <p:spPr bwMode="auto">
              <a:xfrm flipV="1">
                <a:off x="1368" y="1278"/>
                <a:ext cx="0" cy="37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89" name="Line 133"/>
              <p:cNvSpPr>
                <a:spLocks noChangeShapeType="1"/>
              </p:cNvSpPr>
              <p:nvPr/>
            </p:nvSpPr>
            <p:spPr bwMode="auto">
              <a:xfrm flipV="1">
                <a:off x="1368" y="1938"/>
                <a:ext cx="0" cy="37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178" name="Group 134"/>
            <p:cNvGrpSpPr/>
            <p:nvPr/>
          </p:nvGrpSpPr>
          <p:grpSpPr bwMode="auto">
            <a:xfrm rot="8948396">
              <a:off x="1926" y="2421"/>
              <a:ext cx="86" cy="689"/>
              <a:chOff x="1308" y="1278"/>
              <a:chExt cx="120" cy="1038"/>
            </a:xfrm>
          </p:grpSpPr>
          <p:sp>
            <p:nvSpPr>
              <p:cNvPr id="6184" name="Rectangle 135"/>
              <p:cNvSpPr>
                <a:spLocks noChangeArrowheads="1"/>
              </p:cNvSpPr>
              <p:nvPr/>
            </p:nvSpPr>
            <p:spPr bwMode="auto">
              <a:xfrm>
                <a:off x="1308" y="1656"/>
                <a:ext cx="120" cy="28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85" name="Line 136"/>
              <p:cNvSpPr>
                <a:spLocks noChangeShapeType="1"/>
              </p:cNvSpPr>
              <p:nvPr/>
            </p:nvSpPr>
            <p:spPr bwMode="auto">
              <a:xfrm flipV="1">
                <a:off x="1368" y="1278"/>
                <a:ext cx="0" cy="37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86" name="Line 137"/>
              <p:cNvSpPr>
                <a:spLocks noChangeShapeType="1"/>
              </p:cNvSpPr>
              <p:nvPr/>
            </p:nvSpPr>
            <p:spPr bwMode="auto">
              <a:xfrm flipV="1">
                <a:off x="1368" y="1938"/>
                <a:ext cx="0" cy="37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179" name="Text Box 138"/>
            <p:cNvSpPr txBox="1">
              <a:spLocks noChangeArrowheads="1"/>
            </p:cNvSpPr>
            <p:nvPr/>
          </p:nvSpPr>
          <p:spPr bwMode="auto">
            <a:xfrm rot="10800000" flipV="1">
              <a:off x="1983" y="2535"/>
              <a:ext cx="498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rgbClr val="FF0000"/>
                  </a:solidFill>
                  <a:ea typeface="宋体" panose="02010600030101010101" pitchFamily="2" charset="-122"/>
                </a:rPr>
                <a:t>R</a:t>
              </a:r>
              <a:r>
                <a:rPr lang="en-US" altLang="zh-CN" sz="24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13</a:t>
              </a: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6180" name="Text Box 139"/>
            <p:cNvSpPr txBox="1">
              <a:spLocks noChangeArrowheads="1"/>
            </p:cNvSpPr>
            <p:nvPr/>
          </p:nvSpPr>
          <p:spPr bwMode="auto">
            <a:xfrm rot="10800000" flipV="1">
              <a:off x="1611" y="2724"/>
              <a:ext cx="870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rgbClr val="FF0000"/>
                  </a:solidFill>
                  <a:ea typeface="宋体" panose="02010600030101010101" pitchFamily="2" charset="-122"/>
                </a:rPr>
                <a:t>R</a:t>
              </a:r>
              <a:r>
                <a:rPr lang="en-US" altLang="zh-CN" sz="24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23</a:t>
              </a: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6181" name="Oval 140"/>
            <p:cNvSpPr>
              <a:spLocks noChangeArrowheads="1"/>
            </p:cNvSpPr>
            <p:nvPr/>
          </p:nvSpPr>
          <p:spPr bwMode="auto">
            <a:xfrm>
              <a:off x="1766" y="2464"/>
              <a:ext cx="47" cy="4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82" name="Oval 141"/>
            <p:cNvSpPr>
              <a:spLocks noChangeArrowheads="1"/>
            </p:cNvSpPr>
            <p:nvPr/>
          </p:nvSpPr>
          <p:spPr bwMode="auto">
            <a:xfrm>
              <a:off x="2114" y="3023"/>
              <a:ext cx="47" cy="4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83" name="Oval 142"/>
            <p:cNvSpPr>
              <a:spLocks noChangeArrowheads="1"/>
            </p:cNvSpPr>
            <p:nvPr/>
          </p:nvSpPr>
          <p:spPr bwMode="auto">
            <a:xfrm>
              <a:off x="1395" y="3034"/>
              <a:ext cx="47" cy="4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8" name="Group 143"/>
          <p:cNvGrpSpPr/>
          <p:nvPr/>
        </p:nvGrpSpPr>
        <p:grpSpPr bwMode="auto">
          <a:xfrm>
            <a:off x="6872288" y="847725"/>
            <a:ext cx="1847850" cy="1612900"/>
            <a:chOff x="2630" y="2283"/>
            <a:chExt cx="1164" cy="1016"/>
          </a:xfrm>
        </p:grpSpPr>
        <p:grpSp>
          <p:nvGrpSpPr>
            <p:cNvPr id="6159" name="Group 144"/>
            <p:cNvGrpSpPr/>
            <p:nvPr/>
          </p:nvGrpSpPr>
          <p:grpSpPr bwMode="auto">
            <a:xfrm>
              <a:off x="3085" y="2283"/>
              <a:ext cx="80" cy="511"/>
              <a:chOff x="5058" y="869"/>
              <a:chExt cx="80" cy="511"/>
            </a:xfrm>
          </p:grpSpPr>
          <p:sp>
            <p:nvSpPr>
              <p:cNvPr id="6172" name="Rectangle 145"/>
              <p:cNvSpPr>
                <a:spLocks noChangeArrowheads="1"/>
              </p:cNvSpPr>
              <p:nvPr/>
            </p:nvSpPr>
            <p:spPr bwMode="auto">
              <a:xfrm rot="10800000">
                <a:off x="5058" y="1004"/>
                <a:ext cx="80" cy="20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73" name="Line 146"/>
              <p:cNvSpPr>
                <a:spLocks noChangeShapeType="1"/>
              </p:cNvSpPr>
              <p:nvPr/>
            </p:nvSpPr>
            <p:spPr bwMode="auto">
              <a:xfrm rot="10800000" flipV="1">
                <a:off x="5098" y="1212"/>
                <a:ext cx="0" cy="16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74" name="Line 147"/>
              <p:cNvSpPr>
                <a:spLocks noChangeShapeType="1"/>
              </p:cNvSpPr>
              <p:nvPr/>
            </p:nvSpPr>
            <p:spPr bwMode="auto">
              <a:xfrm rot="10800000" flipV="1">
                <a:off x="5098" y="869"/>
                <a:ext cx="0" cy="139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160" name="Text Box 148"/>
            <p:cNvSpPr txBox="1">
              <a:spLocks noChangeArrowheads="1"/>
            </p:cNvSpPr>
            <p:nvPr/>
          </p:nvSpPr>
          <p:spPr bwMode="auto">
            <a:xfrm>
              <a:off x="2630" y="2819"/>
              <a:ext cx="393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rgbClr val="FF0000"/>
                  </a:solidFill>
                  <a:ea typeface="宋体" panose="02010600030101010101" pitchFamily="2" charset="-122"/>
                </a:rPr>
                <a:t>R</a:t>
              </a:r>
              <a:r>
                <a:rPr lang="en-US" altLang="zh-CN" sz="24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2</a:t>
              </a:r>
              <a:endParaRPr lang="en-US" altLang="zh-CN" sz="2400">
                <a:ea typeface="宋体" panose="02010600030101010101" pitchFamily="2" charset="-122"/>
              </a:endParaRPr>
            </a:p>
          </p:txBody>
        </p:sp>
        <p:grpSp>
          <p:nvGrpSpPr>
            <p:cNvPr id="6161" name="Group 149"/>
            <p:cNvGrpSpPr/>
            <p:nvPr/>
          </p:nvGrpSpPr>
          <p:grpSpPr bwMode="auto">
            <a:xfrm rot="-8960560">
              <a:off x="2929" y="2732"/>
              <a:ext cx="73" cy="567"/>
              <a:chOff x="1308" y="1278"/>
              <a:chExt cx="120" cy="1038"/>
            </a:xfrm>
          </p:grpSpPr>
          <p:sp>
            <p:nvSpPr>
              <p:cNvPr id="6169" name="Rectangle 150"/>
              <p:cNvSpPr>
                <a:spLocks noChangeArrowheads="1"/>
              </p:cNvSpPr>
              <p:nvPr/>
            </p:nvSpPr>
            <p:spPr bwMode="auto">
              <a:xfrm>
                <a:off x="1308" y="1656"/>
                <a:ext cx="120" cy="28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70" name="Line 151"/>
              <p:cNvSpPr>
                <a:spLocks noChangeShapeType="1"/>
              </p:cNvSpPr>
              <p:nvPr/>
            </p:nvSpPr>
            <p:spPr bwMode="auto">
              <a:xfrm flipV="1">
                <a:off x="1368" y="1278"/>
                <a:ext cx="0" cy="37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71" name="Line 152"/>
              <p:cNvSpPr>
                <a:spLocks noChangeShapeType="1"/>
              </p:cNvSpPr>
              <p:nvPr/>
            </p:nvSpPr>
            <p:spPr bwMode="auto">
              <a:xfrm flipV="1">
                <a:off x="1368" y="1938"/>
                <a:ext cx="0" cy="37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162" name="Group 153"/>
            <p:cNvGrpSpPr/>
            <p:nvPr/>
          </p:nvGrpSpPr>
          <p:grpSpPr bwMode="auto">
            <a:xfrm rot="8948396">
              <a:off x="3249" y="2732"/>
              <a:ext cx="74" cy="567"/>
              <a:chOff x="1308" y="1278"/>
              <a:chExt cx="120" cy="1038"/>
            </a:xfrm>
          </p:grpSpPr>
          <p:sp>
            <p:nvSpPr>
              <p:cNvPr id="6166" name="Rectangle 154"/>
              <p:cNvSpPr>
                <a:spLocks noChangeArrowheads="1"/>
              </p:cNvSpPr>
              <p:nvPr/>
            </p:nvSpPr>
            <p:spPr bwMode="auto">
              <a:xfrm>
                <a:off x="1308" y="1656"/>
                <a:ext cx="120" cy="28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67" name="Line 155"/>
              <p:cNvSpPr>
                <a:spLocks noChangeShapeType="1"/>
              </p:cNvSpPr>
              <p:nvPr/>
            </p:nvSpPr>
            <p:spPr bwMode="auto">
              <a:xfrm flipV="1">
                <a:off x="1368" y="1278"/>
                <a:ext cx="0" cy="37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68" name="Line 156"/>
              <p:cNvSpPr>
                <a:spLocks noChangeShapeType="1"/>
              </p:cNvSpPr>
              <p:nvPr/>
            </p:nvSpPr>
            <p:spPr bwMode="auto">
              <a:xfrm flipV="1">
                <a:off x="1368" y="1938"/>
                <a:ext cx="0" cy="37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163" name="Text Box 157"/>
            <p:cNvSpPr txBox="1">
              <a:spLocks noChangeArrowheads="1"/>
            </p:cNvSpPr>
            <p:nvPr/>
          </p:nvSpPr>
          <p:spPr bwMode="auto">
            <a:xfrm rot="10800000" flipV="1">
              <a:off x="3315" y="2838"/>
              <a:ext cx="479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rgbClr val="FF0000"/>
                  </a:solidFill>
                  <a:ea typeface="宋体" panose="02010600030101010101" pitchFamily="2" charset="-122"/>
                </a:rPr>
                <a:t>R</a:t>
              </a:r>
              <a:r>
                <a:rPr lang="en-US" altLang="zh-CN" sz="24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3</a:t>
              </a: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6164" name="Text Box 158"/>
            <p:cNvSpPr txBox="1">
              <a:spLocks noChangeArrowheads="1"/>
            </p:cNvSpPr>
            <p:nvPr/>
          </p:nvSpPr>
          <p:spPr bwMode="auto">
            <a:xfrm rot="10800000" flipV="1">
              <a:off x="2802" y="2364"/>
              <a:ext cx="500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rgbClr val="FF0000"/>
                  </a:solidFill>
                  <a:ea typeface="宋体" panose="02010600030101010101" pitchFamily="2" charset="-122"/>
                </a:rPr>
                <a:t>R</a:t>
              </a:r>
              <a:r>
                <a:rPr lang="en-US" altLang="zh-CN" sz="24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1</a:t>
              </a: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6165" name="Oval 159"/>
            <p:cNvSpPr>
              <a:spLocks noChangeArrowheads="1"/>
            </p:cNvSpPr>
            <p:nvPr/>
          </p:nvSpPr>
          <p:spPr bwMode="auto">
            <a:xfrm>
              <a:off x="3100" y="2752"/>
              <a:ext cx="45" cy="39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1311905" name="Object 161"/>
          <p:cNvGraphicFramePr>
            <a:graphicFrameLocks noChangeAspect="1"/>
          </p:cNvGraphicFramePr>
          <p:nvPr/>
        </p:nvGraphicFramePr>
        <p:xfrm>
          <a:off x="3059113" y="3041650"/>
          <a:ext cx="2808287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6" name="Equation" r:id="rId5" imgW="28956000" imgH="10363200" progId="Equation.DSMT4">
                  <p:embed/>
                </p:oleObj>
              </mc:Choice>
              <mc:Fallback>
                <p:oleObj name="Equation" r:id="rId5" imgW="28956000" imgH="10363200" progId="Equation.DSMT4">
                  <p:embed/>
                  <p:pic>
                    <p:nvPicPr>
                      <p:cNvPr id="0" name="Object 161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59113" y="3041650"/>
                        <a:ext cx="2808287" cy="9366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  <a:effectLst>
                        <a:prstShdw prst="shdw17" dir="16200000">
                          <a:srgbClr val="FFFFFF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1906" name="Object 162"/>
          <p:cNvGraphicFramePr>
            <a:graphicFrameLocks noChangeAspect="1"/>
          </p:cNvGraphicFramePr>
          <p:nvPr/>
        </p:nvGraphicFramePr>
        <p:xfrm>
          <a:off x="3059113" y="4016375"/>
          <a:ext cx="2809875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" name="Equation" r:id="rId7" imgW="29260800" imgH="10363200" progId="Equation.DSMT4">
                  <p:embed/>
                </p:oleObj>
              </mc:Choice>
              <mc:Fallback>
                <p:oleObj name="Equation" r:id="rId7" imgW="29260800" imgH="10363200" progId="Equation.DSMT4">
                  <p:embed/>
                  <p:pic>
                    <p:nvPicPr>
                      <p:cNvPr id="0" name="Object 162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59113" y="4016375"/>
                        <a:ext cx="2809875" cy="93821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  <a:effectLst>
                        <a:prstShdw prst="shdw17" dir="16200000">
                          <a:srgbClr val="FFFFFF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1907" name="Object 163"/>
          <p:cNvGraphicFramePr>
            <a:graphicFrameLocks noChangeAspect="1"/>
          </p:cNvGraphicFramePr>
          <p:nvPr/>
        </p:nvGraphicFramePr>
        <p:xfrm>
          <a:off x="3059113" y="4994275"/>
          <a:ext cx="2809875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8" name="Equation" r:id="rId9" imgW="29260800" imgH="10363200" progId="Equation.DSMT4">
                  <p:embed/>
                </p:oleObj>
              </mc:Choice>
              <mc:Fallback>
                <p:oleObj name="Equation" r:id="rId9" imgW="29260800" imgH="10363200" progId="Equation.DSMT4">
                  <p:embed/>
                  <p:pic>
                    <p:nvPicPr>
                      <p:cNvPr id="0" name="Object 163"/>
                      <p:cNvPicPr>
                        <a:picLocks noChangeAspect="1"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59113" y="4994275"/>
                        <a:ext cx="2809875" cy="97313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  <a:effectLst>
                        <a:prstShdw prst="shdw17" dir="16200000">
                          <a:srgbClr val="FFFFFF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1908" name="Object 164"/>
          <p:cNvGraphicFramePr>
            <a:graphicFrameLocks noChangeAspect="1"/>
          </p:cNvGraphicFramePr>
          <p:nvPr/>
        </p:nvGraphicFramePr>
        <p:xfrm>
          <a:off x="1436688" y="5992813"/>
          <a:ext cx="5859462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9" name="Equation" r:id="rId11" imgW="54559200" imgH="6096000" progId="Equation.DSMT4">
                  <p:embed/>
                </p:oleObj>
              </mc:Choice>
              <mc:Fallback>
                <p:oleObj name="Equation" r:id="rId11" imgW="54559200" imgH="6096000" progId="Equation.DSMT4">
                  <p:embed/>
                  <p:pic>
                    <p:nvPicPr>
                      <p:cNvPr id="0" name="Object 164"/>
                      <p:cNvPicPr>
                        <a:picLocks noChangeAspect="1"/>
                      </p:cNvPicPr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36688" y="5992813"/>
                        <a:ext cx="5859462" cy="6540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  <a:effectLst>
                        <a:prstShdw prst="shdw17" dir="16200000">
                          <a:srgbClr val="FFFF00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117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117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1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11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311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311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11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311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1746" grpId="0" autoUpdateAnimBg="0"/>
      <p:bldP spid="1311748" grpId="0" autoUpdateAnimBg="0"/>
      <p:bldP spid="131180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0"/>
          <p:cNvGrpSpPr/>
          <p:nvPr/>
        </p:nvGrpSpPr>
        <p:grpSpPr bwMode="auto">
          <a:xfrm>
            <a:off x="4989513" y="3170238"/>
            <a:ext cx="3346450" cy="2582862"/>
            <a:chOff x="3204" y="1253"/>
            <a:chExt cx="2108" cy="1627"/>
          </a:xfrm>
        </p:grpSpPr>
        <p:sp>
          <p:nvSpPr>
            <p:cNvPr id="7200" name="Line 91"/>
            <p:cNvSpPr>
              <a:spLocks noChangeShapeType="1"/>
            </p:cNvSpPr>
            <p:nvPr/>
          </p:nvSpPr>
          <p:spPr bwMode="auto">
            <a:xfrm flipV="1">
              <a:off x="4194" y="1657"/>
              <a:ext cx="0" cy="30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01" name="Rectangle 92"/>
            <p:cNvSpPr>
              <a:spLocks noChangeArrowheads="1"/>
            </p:cNvSpPr>
            <p:nvPr/>
          </p:nvSpPr>
          <p:spPr bwMode="auto">
            <a:xfrm>
              <a:off x="3591" y="1589"/>
              <a:ext cx="358" cy="15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02" name="Rectangle 93"/>
            <p:cNvSpPr>
              <a:spLocks noChangeArrowheads="1"/>
            </p:cNvSpPr>
            <p:nvPr/>
          </p:nvSpPr>
          <p:spPr bwMode="auto">
            <a:xfrm rot="5400000">
              <a:off x="4023" y="2035"/>
              <a:ext cx="340" cy="16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03" name="Line 94"/>
            <p:cNvSpPr>
              <a:spLocks noChangeShapeType="1"/>
            </p:cNvSpPr>
            <p:nvPr/>
          </p:nvSpPr>
          <p:spPr bwMode="auto">
            <a:xfrm>
              <a:off x="3328" y="1655"/>
              <a:ext cx="256" cy="1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04" name="Line 95"/>
            <p:cNvSpPr>
              <a:spLocks noChangeShapeType="1"/>
            </p:cNvSpPr>
            <p:nvPr/>
          </p:nvSpPr>
          <p:spPr bwMode="auto">
            <a:xfrm flipV="1">
              <a:off x="3951" y="1657"/>
              <a:ext cx="8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05" name="Oval 96"/>
            <p:cNvSpPr>
              <a:spLocks noChangeArrowheads="1"/>
            </p:cNvSpPr>
            <p:nvPr/>
          </p:nvSpPr>
          <p:spPr bwMode="auto">
            <a:xfrm>
              <a:off x="4152" y="2529"/>
              <a:ext cx="83" cy="104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06" name="Oval 97"/>
            <p:cNvSpPr>
              <a:spLocks noChangeArrowheads="1"/>
            </p:cNvSpPr>
            <p:nvPr/>
          </p:nvSpPr>
          <p:spPr bwMode="auto">
            <a:xfrm>
              <a:off x="4153" y="1604"/>
              <a:ext cx="83" cy="9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07" name="Text Box 98"/>
            <p:cNvSpPr txBox="1">
              <a:spLocks noChangeArrowheads="1"/>
            </p:cNvSpPr>
            <p:nvPr/>
          </p:nvSpPr>
          <p:spPr bwMode="auto">
            <a:xfrm>
              <a:off x="3584" y="1253"/>
              <a:ext cx="460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>
                  <a:ea typeface="宋体" panose="02010600030101010101" pitchFamily="2" charset="-122"/>
                </a:rPr>
                <a:t>R</a:t>
              </a:r>
              <a:r>
                <a:rPr lang="en-US" altLang="zh-CN" sz="2800" baseline="-25000">
                  <a:ea typeface="宋体" panose="02010600030101010101" pitchFamily="2" charset="-122"/>
                </a:rPr>
                <a:t>1</a:t>
              </a:r>
              <a:endParaRPr lang="en-US" altLang="zh-CN" sz="2800">
                <a:ea typeface="宋体" panose="02010600030101010101" pitchFamily="2" charset="-122"/>
              </a:endParaRPr>
            </a:p>
          </p:txBody>
        </p:sp>
        <p:sp>
          <p:nvSpPr>
            <p:cNvPr id="7208" name="Line 99"/>
            <p:cNvSpPr>
              <a:spLocks noChangeShapeType="1"/>
            </p:cNvSpPr>
            <p:nvPr/>
          </p:nvSpPr>
          <p:spPr bwMode="auto">
            <a:xfrm flipV="1">
              <a:off x="3346" y="2609"/>
              <a:ext cx="140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09" name="Text Box 100"/>
            <p:cNvSpPr txBox="1">
              <a:spLocks noChangeArrowheads="1"/>
            </p:cNvSpPr>
            <p:nvPr/>
          </p:nvSpPr>
          <p:spPr bwMode="auto">
            <a:xfrm>
              <a:off x="3360" y="2037"/>
              <a:ext cx="576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 b="1">
                  <a:ea typeface="宋体" panose="02010600030101010101" pitchFamily="2" charset="-122"/>
                </a:rPr>
                <a:t> </a:t>
              </a:r>
              <a:r>
                <a:rPr lang="en-US" altLang="zh-CN" sz="2800">
                  <a:ea typeface="宋体" panose="02010600030101010101" pitchFamily="2" charset="-122"/>
                </a:rPr>
                <a:t>μU</a:t>
              </a: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7210" name="Line 101"/>
            <p:cNvSpPr>
              <a:spLocks noChangeShapeType="1"/>
            </p:cNvSpPr>
            <p:nvPr/>
          </p:nvSpPr>
          <p:spPr bwMode="auto">
            <a:xfrm flipH="1" flipV="1">
              <a:off x="3336" y="1653"/>
              <a:ext cx="4" cy="95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11" name="Rectangle 102"/>
            <p:cNvSpPr>
              <a:spLocks noChangeArrowheads="1"/>
            </p:cNvSpPr>
            <p:nvPr/>
          </p:nvSpPr>
          <p:spPr bwMode="auto">
            <a:xfrm rot="2666469">
              <a:off x="3204" y="2037"/>
              <a:ext cx="240" cy="24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12" name="Text Box 103"/>
            <p:cNvSpPr txBox="1">
              <a:spLocks noChangeArrowheads="1"/>
            </p:cNvSpPr>
            <p:nvPr/>
          </p:nvSpPr>
          <p:spPr bwMode="auto">
            <a:xfrm>
              <a:off x="4662" y="1717"/>
              <a:ext cx="280" cy="943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altLang="zh-CN" sz="3600">
                  <a:ea typeface="楷体_GB2312" panose="02010609030101010101" pitchFamily="49" charset="-122"/>
                </a:rPr>
                <a:t>+</a:t>
              </a:r>
            </a:p>
            <a:p>
              <a:pPr>
                <a:lnSpc>
                  <a:spcPct val="60000"/>
                </a:lnSpc>
              </a:pPr>
              <a:r>
                <a:rPr lang="en-US" altLang="zh-CN" sz="2800">
                  <a:ea typeface="楷体_GB2312" panose="02010609030101010101" pitchFamily="49" charset="-122"/>
                </a:rPr>
                <a:t>U</a:t>
              </a:r>
            </a:p>
            <a:p>
              <a:pPr>
                <a:lnSpc>
                  <a:spcPct val="60000"/>
                </a:lnSpc>
              </a:pPr>
              <a:r>
                <a:rPr lang="en-US" altLang="zh-CN" sz="3600"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</a:p>
          </p:txBody>
        </p:sp>
        <p:sp>
          <p:nvSpPr>
            <p:cNvPr id="7213" name="Oval 104"/>
            <p:cNvSpPr>
              <a:spLocks noChangeArrowheads="1"/>
            </p:cNvSpPr>
            <p:nvPr/>
          </p:nvSpPr>
          <p:spPr bwMode="auto">
            <a:xfrm>
              <a:off x="4771" y="1597"/>
              <a:ext cx="83" cy="10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14" name="Oval 105"/>
            <p:cNvSpPr>
              <a:spLocks noChangeArrowheads="1"/>
            </p:cNvSpPr>
            <p:nvPr/>
          </p:nvSpPr>
          <p:spPr bwMode="auto">
            <a:xfrm>
              <a:off x="4754" y="2545"/>
              <a:ext cx="83" cy="10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15" name="Text Box 106"/>
            <p:cNvSpPr txBox="1">
              <a:spLocks noChangeArrowheads="1"/>
            </p:cNvSpPr>
            <p:nvPr/>
          </p:nvSpPr>
          <p:spPr bwMode="auto">
            <a:xfrm>
              <a:off x="4261" y="1930"/>
              <a:ext cx="460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>
                  <a:ea typeface="宋体" panose="02010600030101010101" pitchFamily="2" charset="-122"/>
                </a:rPr>
                <a:t>R</a:t>
              </a:r>
              <a:r>
                <a:rPr lang="en-US" altLang="zh-CN" sz="2800" baseline="-25000">
                  <a:ea typeface="宋体" panose="02010600030101010101" pitchFamily="2" charset="-122"/>
                </a:rPr>
                <a:t>2</a:t>
              </a:r>
              <a:endParaRPr lang="en-US" altLang="zh-CN" sz="2800">
                <a:ea typeface="宋体" panose="02010600030101010101" pitchFamily="2" charset="-122"/>
              </a:endParaRPr>
            </a:p>
          </p:txBody>
        </p:sp>
        <p:sp>
          <p:nvSpPr>
            <p:cNvPr id="7216" name="Line 107"/>
            <p:cNvSpPr>
              <a:spLocks noChangeShapeType="1"/>
            </p:cNvSpPr>
            <p:nvPr/>
          </p:nvSpPr>
          <p:spPr bwMode="auto">
            <a:xfrm flipH="1">
              <a:off x="4457" y="1651"/>
              <a:ext cx="186" cy="2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17" name="Text Box 108"/>
            <p:cNvSpPr txBox="1">
              <a:spLocks noChangeArrowheads="1"/>
            </p:cNvSpPr>
            <p:nvPr/>
          </p:nvSpPr>
          <p:spPr bwMode="auto">
            <a:xfrm>
              <a:off x="4398" y="1337"/>
              <a:ext cx="263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7218" name="Text Box 109"/>
            <p:cNvSpPr txBox="1">
              <a:spLocks noChangeArrowheads="1"/>
            </p:cNvSpPr>
            <p:nvPr/>
          </p:nvSpPr>
          <p:spPr bwMode="auto">
            <a:xfrm>
              <a:off x="4774" y="1285"/>
              <a:ext cx="360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7219" name="Text Box 110"/>
            <p:cNvSpPr txBox="1">
              <a:spLocks noChangeArrowheads="1"/>
            </p:cNvSpPr>
            <p:nvPr/>
          </p:nvSpPr>
          <p:spPr bwMode="auto">
            <a:xfrm>
              <a:off x="4820" y="2515"/>
              <a:ext cx="49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7220" name="Text Box 111"/>
            <p:cNvSpPr txBox="1">
              <a:spLocks noChangeArrowheads="1"/>
            </p:cNvSpPr>
            <p:nvPr/>
          </p:nvSpPr>
          <p:spPr bwMode="auto">
            <a:xfrm>
              <a:off x="3363" y="1717"/>
              <a:ext cx="228" cy="82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+</a:t>
              </a:r>
            </a:p>
            <a:p>
              <a:r>
                <a:rPr lang="en-US" altLang="zh-CN" sz="3200">
                  <a:ea typeface="宋体" panose="02010600030101010101" pitchFamily="2" charset="-122"/>
                </a:rPr>
                <a:t>-</a:t>
              </a:r>
            </a:p>
          </p:txBody>
        </p:sp>
        <p:sp>
          <p:nvSpPr>
            <p:cNvPr id="7221" name="Line 112"/>
            <p:cNvSpPr>
              <a:spLocks noChangeShapeType="1"/>
            </p:cNvSpPr>
            <p:nvPr/>
          </p:nvSpPr>
          <p:spPr bwMode="auto">
            <a:xfrm>
              <a:off x="4194" y="2289"/>
              <a:ext cx="0" cy="3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7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8100"/>
            <a:ext cx="7772400" cy="1143000"/>
          </a:xfrm>
        </p:spPr>
        <p:txBody>
          <a:bodyPr/>
          <a:lstStyle/>
          <a:p>
            <a:pPr algn="l" eaLnBrk="1" hangingPunct="1"/>
            <a:r>
              <a:rPr lang="en-US" altLang="zh-CN" sz="3200" b="1" dirty="0">
                <a:solidFill>
                  <a:srgbClr val="FFFF00"/>
                </a:solidFill>
                <a:latin typeface="宋体" panose="02010600030101010101" pitchFamily="2" charset="-122"/>
              </a:rPr>
              <a:t>2.5 </a:t>
            </a:r>
            <a:r>
              <a:rPr lang="zh-CN" altLang="en-US" sz="3200" b="1" dirty="0">
                <a:solidFill>
                  <a:srgbClr val="FFFF00"/>
                </a:solidFill>
                <a:latin typeface="宋体" panose="02010600030101010101" pitchFamily="2" charset="-122"/>
              </a:rPr>
              <a:t>输入电阻</a:t>
            </a:r>
          </a:p>
        </p:txBody>
      </p:sp>
      <p:sp>
        <p:nvSpPr>
          <p:cNvPr id="1371140" name="Text Box 4"/>
          <p:cNvSpPr txBox="1">
            <a:spLocks noChangeArrowheads="1"/>
          </p:cNvSpPr>
          <p:nvPr/>
        </p:nvSpPr>
        <p:spPr bwMode="auto">
          <a:xfrm>
            <a:off x="3138488" y="896938"/>
            <a:ext cx="5757862" cy="1066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ea typeface="楷体_GB2312" panose="02010609030101010101" pitchFamily="49" charset="-122"/>
              </a:rPr>
              <a:t>从</a:t>
            </a:r>
            <a:r>
              <a:rPr lang="en-US" altLang="zh-CN" sz="3200">
                <a:ea typeface="楷体_GB2312" panose="02010609030101010101" pitchFamily="49" charset="-122"/>
              </a:rPr>
              <a:t>(</a:t>
            </a:r>
            <a:r>
              <a:rPr kumimoji="0" lang="zh-CN" altLang="en-US" sz="2800">
                <a:latin typeface="楷体_GB2312" panose="02010609030101010101" pitchFamily="49" charset="-122"/>
                <a:ea typeface="楷体_GB2312" panose="02010609030101010101" pitchFamily="49" charset="-122"/>
              </a:rPr>
              <a:t>输入</a:t>
            </a:r>
            <a:r>
              <a:rPr kumimoji="0" lang="en-US" altLang="zh-CN" sz="2800">
                <a:latin typeface="楷体_GB2312" panose="02010609030101010101" pitchFamily="49" charset="-122"/>
                <a:ea typeface="楷体_GB2312" panose="02010609030101010101" pitchFamily="49" charset="-122"/>
              </a:rPr>
              <a:t>)</a:t>
            </a:r>
            <a:r>
              <a:rPr lang="zh-CN" altLang="en-US" sz="3200">
                <a:ea typeface="楷体_GB2312" panose="02010609030101010101" pitchFamily="49" charset="-122"/>
              </a:rPr>
              <a:t>端口两端看进去的等效电阻。</a:t>
            </a:r>
          </a:p>
        </p:txBody>
      </p:sp>
      <p:grpSp>
        <p:nvGrpSpPr>
          <p:cNvPr id="3" name="Group 49"/>
          <p:cNvGrpSpPr/>
          <p:nvPr/>
        </p:nvGrpSpPr>
        <p:grpSpPr bwMode="auto">
          <a:xfrm>
            <a:off x="7675563" y="4056063"/>
            <a:ext cx="1346200" cy="641350"/>
            <a:chOff x="2112" y="3397"/>
            <a:chExt cx="848" cy="404"/>
          </a:xfrm>
        </p:grpSpPr>
        <p:sp>
          <p:nvSpPr>
            <p:cNvPr id="7198" name="Text Box 47"/>
            <p:cNvSpPr txBox="1">
              <a:spLocks noChangeArrowheads="1"/>
            </p:cNvSpPr>
            <p:nvPr/>
          </p:nvSpPr>
          <p:spPr bwMode="auto">
            <a:xfrm>
              <a:off x="2528" y="3397"/>
              <a:ext cx="432" cy="40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>
                  <a:solidFill>
                    <a:schemeClr val="folHlink"/>
                  </a:solidFill>
                  <a:ea typeface="宋体" panose="02010600030101010101" pitchFamily="2" charset="-122"/>
                </a:rPr>
                <a:t>R</a:t>
              </a:r>
              <a:r>
                <a:rPr lang="en-US" altLang="zh-CN" sz="3600" baseline="-25000">
                  <a:solidFill>
                    <a:schemeClr val="folHlink"/>
                  </a:solidFill>
                  <a:ea typeface="宋体" panose="02010600030101010101" pitchFamily="2" charset="-122"/>
                </a:rPr>
                <a:t>i</a:t>
              </a:r>
              <a:endParaRPr lang="en-US" altLang="zh-CN" sz="3600">
                <a:solidFill>
                  <a:schemeClr val="folHlin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199" name="AutoShape 48"/>
            <p:cNvSpPr>
              <a:spLocks noChangeArrowheads="1"/>
            </p:cNvSpPr>
            <p:nvPr/>
          </p:nvSpPr>
          <p:spPr bwMode="auto">
            <a:xfrm>
              <a:off x="2112" y="3481"/>
              <a:ext cx="396" cy="259"/>
            </a:xfrm>
            <a:prstGeom prst="leftArrow">
              <a:avLst>
                <a:gd name="adj1" fmla="val 50000"/>
                <a:gd name="adj2" fmla="val 38224"/>
              </a:avLst>
            </a:prstGeom>
            <a:solidFill>
              <a:schemeClr val="folHlink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371186" name="Text Box 50"/>
          <p:cNvSpPr txBox="1">
            <a:spLocks noChangeArrowheads="1"/>
          </p:cNvSpPr>
          <p:nvPr/>
        </p:nvSpPr>
        <p:spPr bwMode="auto">
          <a:xfrm>
            <a:off x="190500" y="3009900"/>
            <a:ext cx="5162550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例：</a:t>
            </a:r>
            <a:r>
              <a:rPr lang="zh-CN" altLang="en-US" sz="2800" dirty="0">
                <a:ea typeface="宋体" panose="02010600030101010101" pitchFamily="2" charset="-122"/>
              </a:rPr>
              <a:t>求输入电阻</a:t>
            </a:r>
            <a:r>
              <a:rPr lang="en-US" altLang="zh-CN" sz="2800" dirty="0">
                <a:ea typeface="宋体" panose="02010600030101010101" pitchFamily="2" charset="-122"/>
              </a:rPr>
              <a:t>R</a:t>
            </a:r>
            <a:r>
              <a:rPr lang="en-US" altLang="zh-CN" sz="3200" baseline="-25000" dirty="0">
                <a:ea typeface="宋体" panose="02010600030101010101" pitchFamily="2" charset="-122"/>
              </a:rPr>
              <a:t>i</a:t>
            </a:r>
            <a:r>
              <a:rPr lang="zh-CN" altLang="en-US" sz="3200" dirty="0">
                <a:ea typeface="宋体" panose="02010600030101010101" pitchFamily="2" charset="-122"/>
              </a:rPr>
              <a:t>。</a:t>
            </a:r>
          </a:p>
        </p:txBody>
      </p:sp>
      <p:sp>
        <p:nvSpPr>
          <p:cNvPr id="1371187" name="Text Box 51"/>
          <p:cNvSpPr txBox="1">
            <a:spLocks noChangeArrowheads="1"/>
          </p:cNvSpPr>
          <p:nvPr/>
        </p:nvSpPr>
        <p:spPr bwMode="auto">
          <a:xfrm>
            <a:off x="180975" y="3627438"/>
            <a:ext cx="1181100" cy="641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600">
                <a:solidFill>
                  <a:srgbClr val="FFFF00"/>
                </a:solidFill>
              </a:rPr>
              <a:t>解：</a:t>
            </a:r>
          </a:p>
        </p:txBody>
      </p:sp>
      <p:grpSp>
        <p:nvGrpSpPr>
          <p:cNvPr id="4" name="Group 115"/>
          <p:cNvGrpSpPr/>
          <p:nvPr/>
        </p:nvGrpSpPr>
        <p:grpSpPr bwMode="auto">
          <a:xfrm>
            <a:off x="7675563" y="4038600"/>
            <a:ext cx="1346200" cy="641350"/>
            <a:chOff x="4871" y="3258"/>
            <a:chExt cx="848" cy="404"/>
          </a:xfrm>
        </p:grpSpPr>
        <p:sp>
          <p:nvSpPr>
            <p:cNvPr id="7196" name="Text Box 55"/>
            <p:cNvSpPr txBox="1">
              <a:spLocks noChangeArrowheads="1"/>
            </p:cNvSpPr>
            <p:nvPr/>
          </p:nvSpPr>
          <p:spPr bwMode="auto">
            <a:xfrm>
              <a:off x="5287" y="3258"/>
              <a:ext cx="432" cy="40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>
                  <a:solidFill>
                    <a:srgbClr val="FFFF00"/>
                  </a:solidFill>
                  <a:ea typeface="宋体" panose="02010600030101010101" pitchFamily="2" charset="-122"/>
                </a:rPr>
                <a:t>R</a:t>
              </a:r>
              <a:r>
                <a:rPr lang="en-US" altLang="zh-CN" sz="3600" baseline="-25000">
                  <a:solidFill>
                    <a:srgbClr val="FFFF00"/>
                  </a:solidFill>
                  <a:ea typeface="宋体" panose="02010600030101010101" pitchFamily="2" charset="-122"/>
                </a:rPr>
                <a:t>i</a:t>
              </a:r>
              <a:endParaRPr lang="en-US" altLang="zh-CN" sz="3600">
                <a:solidFill>
                  <a:srgbClr val="FFFF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197" name="AutoShape 56"/>
            <p:cNvSpPr>
              <a:spLocks noChangeArrowheads="1"/>
            </p:cNvSpPr>
            <p:nvPr/>
          </p:nvSpPr>
          <p:spPr bwMode="auto">
            <a:xfrm>
              <a:off x="4871" y="3342"/>
              <a:ext cx="396" cy="259"/>
            </a:xfrm>
            <a:prstGeom prst="leftArrow">
              <a:avLst>
                <a:gd name="adj1" fmla="val 50000"/>
                <a:gd name="adj2" fmla="val 38224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1371193" name="Object 57"/>
          <p:cNvGraphicFramePr>
            <a:graphicFrameLocks noChangeAspect="1"/>
          </p:cNvGraphicFramePr>
          <p:nvPr/>
        </p:nvGraphicFramePr>
        <p:xfrm>
          <a:off x="4989513" y="1504950"/>
          <a:ext cx="2316162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4" name="Equation" r:id="rId4" imgW="18897600" imgH="9448800" progId="Equation.DSMT4">
                  <p:embed/>
                </p:oleObj>
              </mc:Choice>
              <mc:Fallback>
                <p:oleObj name="Equation" r:id="rId4" imgW="18897600" imgH="9448800" progId="Equation.DSMT4">
                  <p:embed/>
                  <p:pic>
                    <p:nvPicPr>
                      <p:cNvPr id="0" name="Object 57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89513" y="1504950"/>
                        <a:ext cx="2316162" cy="11588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83"/>
          <p:cNvGrpSpPr/>
          <p:nvPr/>
        </p:nvGrpSpPr>
        <p:grpSpPr bwMode="auto">
          <a:xfrm>
            <a:off x="6875463" y="3306763"/>
            <a:ext cx="863600" cy="2100262"/>
            <a:chOff x="2984" y="2696"/>
            <a:chExt cx="544" cy="1323"/>
          </a:xfrm>
        </p:grpSpPr>
        <p:sp>
          <p:nvSpPr>
            <p:cNvPr id="7193" name="Text Box 74"/>
            <p:cNvSpPr txBox="1">
              <a:spLocks noChangeArrowheads="1"/>
            </p:cNvSpPr>
            <p:nvPr/>
          </p:nvSpPr>
          <p:spPr bwMode="auto">
            <a:xfrm>
              <a:off x="3248" y="3076"/>
              <a:ext cx="280" cy="943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altLang="zh-CN" sz="3600">
                  <a:solidFill>
                    <a:schemeClr val="accent1"/>
                  </a:solidFill>
                  <a:ea typeface="楷体_GB2312" panose="02010609030101010101" pitchFamily="49" charset="-122"/>
                </a:rPr>
                <a:t>+</a:t>
              </a:r>
            </a:p>
            <a:p>
              <a:pPr>
                <a:lnSpc>
                  <a:spcPct val="60000"/>
                </a:lnSpc>
              </a:pPr>
              <a:r>
                <a:rPr lang="en-US" altLang="zh-CN" sz="2800">
                  <a:solidFill>
                    <a:schemeClr val="accent1"/>
                  </a:solidFill>
                  <a:ea typeface="楷体_GB2312" panose="02010609030101010101" pitchFamily="49" charset="-122"/>
                </a:rPr>
                <a:t>U</a:t>
              </a:r>
            </a:p>
            <a:p>
              <a:pPr>
                <a:lnSpc>
                  <a:spcPct val="60000"/>
                </a:lnSpc>
              </a:pPr>
              <a:r>
                <a:rPr lang="en-US" altLang="zh-CN" sz="360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</a:p>
          </p:txBody>
        </p:sp>
        <p:sp>
          <p:nvSpPr>
            <p:cNvPr id="7194" name="Line 78"/>
            <p:cNvSpPr>
              <a:spLocks noChangeShapeType="1"/>
            </p:cNvSpPr>
            <p:nvPr/>
          </p:nvSpPr>
          <p:spPr bwMode="auto">
            <a:xfrm flipH="1">
              <a:off x="3043" y="3010"/>
              <a:ext cx="186" cy="2"/>
            </a:xfrm>
            <a:prstGeom prst="line">
              <a:avLst/>
            </a:prstGeom>
            <a:noFill/>
            <a:ln w="76200">
              <a:solidFill>
                <a:schemeClr val="accent1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5" name="Text Box 79"/>
            <p:cNvSpPr txBox="1">
              <a:spLocks noChangeArrowheads="1"/>
            </p:cNvSpPr>
            <p:nvPr/>
          </p:nvSpPr>
          <p:spPr bwMode="auto">
            <a:xfrm>
              <a:off x="2984" y="2696"/>
              <a:ext cx="263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>
                  <a:solidFill>
                    <a:schemeClr val="accent1"/>
                  </a:solidFill>
                  <a:ea typeface="宋体" panose="02010600030101010101" pitchFamily="2" charset="-122"/>
                </a:rPr>
                <a:t>I</a:t>
              </a:r>
            </a:p>
          </p:txBody>
        </p:sp>
      </p:grpSp>
      <p:grpSp>
        <p:nvGrpSpPr>
          <p:cNvPr id="6" name="Group 84"/>
          <p:cNvGrpSpPr/>
          <p:nvPr/>
        </p:nvGrpSpPr>
        <p:grpSpPr bwMode="auto">
          <a:xfrm>
            <a:off x="6886575" y="3303588"/>
            <a:ext cx="863600" cy="2100262"/>
            <a:chOff x="2984" y="2696"/>
            <a:chExt cx="544" cy="1323"/>
          </a:xfrm>
        </p:grpSpPr>
        <p:sp>
          <p:nvSpPr>
            <p:cNvPr id="7190" name="Text Box 85"/>
            <p:cNvSpPr txBox="1">
              <a:spLocks noChangeArrowheads="1"/>
            </p:cNvSpPr>
            <p:nvPr/>
          </p:nvSpPr>
          <p:spPr bwMode="auto">
            <a:xfrm>
              <a:off x="3248" y="3076"/>
              <a:ext cx="280" cy="943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altLang="zh-CN" sz="3600">
                  <a:solidFill>
                    <a:schemeClr val="accent1"/>
                  </a:solidFill>
                  <a:ea typeface="楷体_GB2312" panose="02010609030101010101" pitchFamily="49" charset="-122"/>
                </a:rPr>
                <a:t>+</a:t>
              </a:r>
            </a:p>
            <a:p>
              <a:pPr>
                <a:lnSpc>
                  <a:spcPct val="60000"/>
                </a:lnSpc>
              </a:pPr>
              <a:r>
                <a:rPr lang="en-US" altLang="zh-CN" sz="2800">
                  <a:solidFill>
                    <a:schemeClr val="accent1"/>
                  </a:solidFill>
                  <a:ea typeface="楷体_GB2312" panose="02010609030101010101" pitchFamily="49" charset="-122"/>
                </a:rPr>
                <a:t>U</a:t>
              </a:r>
            </a:p>
            <a:p>
              <a:pPr>
                <a:lnSpc>
                  <a:spcPct val="60000"/>
                </a:lnSpc>
              </a:pPr>
              <a:r>
                <a:rPr lang="en-US" altLang="zh-CN" sz="360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</a:p>
          </p:txBody>
        </p:sp>
        <p:sp>
          <p:nvSpPr>
            <p:cNvPr id="7191" name="Line 86"/>
            <p:cNvSpPr>
              <a:spLocks noChangeShapeType="1"/>
            </p:cNvSpPr>
            <p:nvPr/>
          </p:nvSpPr>
          <p:spPr bwMode="auto">
            <a:xfrm flipH="1">
              <a:off x="3043" y="3010"/>
              <a:ext cx="186" cy="2"/>
            </a:xfrm>
            <a:prstGeom prst="line">
              <a:avLst/>
            </a:prstGeom>
            <a:noFill/>
            <a:ln w="76200">
              <a:solidFill>
                <a:schemeClr val="accent1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2" name="Text Box 87"/>
            <p:cNvSpPr txBox="1">
              <a:spLocks noChangeArrowheads="1"/>
            </p:cNvSpPr>
            <p:nvPr/>
          </p:nvSpPr>
          <p:spPr bwMode="auto">
            <a:xfrm>
              <a:off x="2984" y="2696"/>
              <a:ext cx="263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>
                  <a:solidFill>
                    <a:schemeClr val="accent1"/>
                  </a:solidFill>
                  <a:ea typeface="宋体" panose="02010600030101010101" pitchFamily="2" charset="-122"/>
                </a:rPr>
                <a:t>I</a:t>
              </a:r>
            </a:p>
          </p:txBody>
        </p:sp>
      </p:grpSp>
      <p:graphicFrame>
        <p:nvGraphicFramePr>
          <p:cNvPr id="1371224" name="Object 88"/>
          <p:cNvGraphicFramePr>
            <a:graphicFrameLocks noChangeAspect="1"/>
          </p:cNvGraphicFramePr>
          <p:nvPr/>
        </p:nvGraphicFramePr>
        <p:xfrm>
          <a:off x="1000125" y="3627438"/>
          <a:ext cx="1635125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5" name="Equation" r:id="rId6" imgW="15240000" imgH="5181600" progId="Equation.3">
                  <p:embed/>
                </p:oleObj>
              </mc:Choice>
              <mc:Fallback>
                <p:oleObj name="Equation" r:id="rId6" imgW="15240000" imgH="5181600" progId="Equation.3">
                  <p:embed/>
                  <p:pic>
                    <p:nvPicPr>
                      <p:cNvPr id="0" name="Object 88"/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00125" y="3627438"/>
                        <a:ext cx="1635125" cy="5556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1225" name="Object 89"/>
          <p:cNvGraphicFramePr>
            <a:graphicFrameLocks noChangeAspect="1"/>
          </p:cNvGraphicFramePr>
          <p:nvPr/>
        </p:nvGraphicFramePr>
        <p:xfrm>
          <a:off x="1209675" y="5181600"/>
          <a:ext cx="2314575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6" name="Equation" r:id="rId8" imgW="24688800" imgH="10363200" progId="Equation.3">
                  <p:embed/>
                </p:oleObj>
              </mc:Choice>
              <mc:Fallback>
                <p:oleObj name="Equation" r:id="rId8" imgW="24688800" imgH="10363200" progId="Equation.3">
                  <p:embed/>
                  <p:pic>
                    <p:nvPicPr>
                      <p:cNvPr id="0" name="Object 89"/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09675" y="5181600"/>
                        <a:ext cx="2314575" cy="9715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1249" name="Object 113"/>
          <p:cNvGraphicFramePr>
            <a:graphicFrameLocks noChangeAspect="1"/>
          </p:cNvGraphicFramePr>
          <p:nvPr/>
        </p:nvGraphicFramePr>
        <p:xfrm>
          <a:off x="1209675" y="6188075"/>
          <a:ext cx="2981325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7" name="Equation" r:id="rId10" imgW="29565600" imgH="5181600" progId="Equation.3">
                  <p:embed/>
                </p:oleObj>
              </mc:Choice>
              <mc:Fallback>
                <p:oleObj name="Equation" r:id="rId10" imgW="29565600" imgH="5181600" progId="Equation.3">
                  <p:embed/>
                  <p:pic>
                    <p:nvPicPr>
                      <p:cNvPr id="0" name="Object 113"/>
                      <p:cNvPicPr>
                        <a:picLocks noChangeAspect="1"/>
                      </p:cNvPicPr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209675" y="6188075"/>
                        <a:ext cx="2981325" cy="5222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1250" name="Object 114"/>
          <p:cNvGraphicFramePr>
            <a:graphicFrameLocks noChangeAspect="1"/>
          </p:cNvGraphicFramePr>
          <p:nvPr/>
        </p:nvGraphicFramePr>
        <p:xfrm>
          <a:off x="4452938" y="5570538"/>
          <a:ext cx="4110037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8" name="Equation" r:id="rId12" imgW="39624000" imgH="10363200" progId="Equation.3">
                  <p:embed/>
                </p:oleObj>
              </mc:Choice>
              <mc:Fallback>
                <p:oleObj name="Equation" r:id="rId12" imgW="39624000" imgH="10363200" progId="Equation.3">
                  <p:embed/>
                  <p:pic>
                    <p:nvPicPr>
                      <p:cNvPr id="0" name="Object 114"/>
                      <p:cNvPicPr>
                        <a:picLocks noChangeAspect="1"/>
                      </p:cNvPicPr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452938" y="5570538"/>
                        <a:ext cx="4110037" cy="10763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1256" name="Object 120"/>
          <p:cNvGraphicFramePr>
            <a:graphicFrameLocks noChangeAspect="1"/>
          </p:cNvGraphicFramePr>
          <p:nvPr/>
        </p:nvGraphicFramePr>
        <p:xfrm>
          <a:off x="1209675" y="4224338"/>
          <a:ext cx="2314575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9" name="Equation" r:id="rId14" imgW="24384000" imgH="10363200" progId="Equation.3">
                  <p:embed/>
                </p:oleObj>
              </mc:Choice>
              <mc:Fallback>
                <p:oleObj name="Equation" r:id="rId14" imgW="24384000" imgH="10363200" progId="Equation.3">
                  <p:embed/>
                  <p:pic>
                    <p:nvPicPr>
                      <p:cNvPr id="0" name="Object 120"/>
                      <p:cNvPicPr>
                        <a:picLocks noChangeAspect="1"/>
                      </p:cNvPicPr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209675" y="4224338"/>
                        <a:ext cx="2314575" cy="9842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71257" name="Line 121"/>
          <p:cNvSpPr>
            <a:spLocks noChangeShapeType="1"/>
          </p:cNvSpPr>
          <p:nvPr/>
        </p:nvSpPr>
        <p:spPr bwMode="auto">
          <a:xfrm flipH="1">
            <a:off x="6561138" y="3883025"/>
            <a:ext cx="0" cy="3460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71258" name="Line 122"/>
          <p:cNvSpPr>
            <a:spLocks noChangeShapeType="1"/>
          </p:cNvSpPr>
          <p:nvPr/>
        </p:nvSpPr>
        <p:spPr bwMode="auto">
          <a:xfrm rot="10800000">
            <a:off x="6175375" y="3800475"/>
            <a:ext cx="319088" cy="1111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71259" name="Text Box 123"/>
          <p:cNvSpPr txBox="1">
            <a:spLocks noChangeArrowheads="1"/>
          </p:cNvSpPr>
          <p:nvPr/>
        </p:nvSpPr>
        <p:spPr bwMode="auto">
          <a:xfrm>
            <a:off x="6151563" y="3289300"/>
            <a:ext cx="614362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2400" i="1">
                <a:solidFill>
                  <a:srgbClr val="FFFF00"/>
                </a:solidFill>
                <a:ea typeface="宋体" panose="02010600030101010101" pitchFamily="2" charset="-122"/>
              </a:rPr>
              <a:t>I</a:t>
            </a:r>
            <a:r>
              <a:rPr lang="en-US" altLang="zh-CN" sz="2400" baseline="-25000">
                <a:solidFill>
                  <a:srgbClr val="FFFF00"/>
                </a:solidFill>
                <a:ea typeface="宋体" panose="02010600030101010101" pitchFamily="2" charset="-122"/>
              </a:rPr>
              <a:t>1</a:t>
            </a:r>
            <a:endParaRPr lang="en-US" altLang="zh-CN" sz="2400">
              <a:solidFill>
                <a:srgbClr val="FFFF00"/>
              </a:solidFill>
              <a:ea typeface="宋体" panose="02010600030101010101" pitchFamily="2" charset="-122"/>
            </a:endParaRPr>
          </a:p>
        </p:txBody>
      </p:sp>
      <p:sp>
        <p:nvSpPr>
          <p:cNvPr id="1371260" name="Text Box 124"/>
          <p:cNvSpPr txBox="1">
            <a:spLocks noChangeArrowheads="1"/>
          </p:cNvSpPr>
          <p:nvPr/>
        </p:nvSpPr>
        <p:spPr bwMode="auto">
          <a:xfrm>
            <a:off x="6561138" y="3805238"/>
            <a:ext cx="614362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2400" i="1">
                <a:solidFill>
                  <a:srgbClr val="FFFF00"/>
                </a:solidFill>
                <a:ea typeface="宋体" panose="02010600030101010101" pitchFamily="2" charset="-122"/>
              </a:rPr>
              <a:t>I</a:t>
            </a:r>
            <a:r>
              <a:rPr lang="en-US" altLang="zh-CN" sz="2400" baseline="-25000">
                <a:solidFill>
                  <a:srgbClr val="FFFF00"/>
                </a:solidFill>
                <a:ea typeface="宋体" panose="02010600030101010101" pitchFamily="2" charset="-122"/>
              </a:rPr>
              <a:t>2</a:t>
            </a:r>
            <a:endParaRPr lang="en-US" altLang="zh-CN" sz="2400">
              <a:solidFill>
                <a:srgbClr val="FFFF00"/>
              </a:solidFill>
              <a:ea typeface="宋体" panose="02010600030101010101" pitchFamily="2" charset="-122"/>
            </a:endParaRPr>
          </a:p>
        </p:txBody>
      </p:sp>
      <p:pic>
        <p:nvPicPr>
          <p:cNvPr id="1371261" name="Picture 125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304800" y="1136650"/>
            <a:ext cx="2689225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71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71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1371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7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7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7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37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7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371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371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2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137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371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371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37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37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37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1138" grpId="0" autoUpdateAnimBg="0"/>
      <p:bldP spid="1371140" grpId="0" autoUpdateAnimBg="0"/>
      <p:bldP spid="1371186" grpId="0" autoUpdateAnimBg="0"/>
      <p:bldP spid="1371187" grpId="0" autoUpdateAnimBg="0"/>
      <p:bldP spid="1371257" grpId="0" animBg="1"/>
      <p:bldP spid="1371258" grpId="0" animBg="1"/>
      <p:bldP spid="1371259" grpId="0" autoUpdateAnimBg="0"/>
      <p:bldP spid="1371260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247650" y="-142875"/>
            <a:ext cx="1981200" cy="1143000"/>
          </a:xfrm>
        </p:spPr>
        <p:txBody>
          <a:bodyPr/>
          <a:lstStyle/>
          <a:p>
            <a:pPr algn="l" eaLnBrk="1" hangingPunct="1"/>
            <a:r>
              <a:rPr kumimoji="1" lang="zh-CN" altLang="en-US" sz="2800" b="1">
                <a:solidFill>
                  <a:schemeClr val="folHlink"/>
                </a:solidFill>
                <a:latin typeface="宋体" panose="02010600030101010101" pitchFamily="2" charset="-122"/>
              </a:rPr>
              <a:t>例：</a:t>
            </a:r>
          </a:p>
        </p:txBody>
      </p:sp>
      <p:sp>
        <p:nvSpPr>
          <p:cNvPr id="1381382" name="Text Box 6"/>
          <p:cNvSpPr txBox="1">
            <a:spLocks noChangeArrowheads="1"/>
          </p:cNvSpPr>
          <p:nvPr/>
        </p:nvSpPr>
        <p:spPr bwMode="auto">
          <a:xfrm>
            <a:off x="876300" y="139700"/>
            <a:ext cx="2800350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800">
                <a:ea typeface="宋体" panose="02010600030101010101" pitchFamily="2" charset="-122"/>
              </a:rPr>
              <a:t>求输入电阻</a:t>
            </a:r>
            <a:r>
              <a:rPr lang="en-US" altLang="zh-CN" sz="2800">
                <a:ea typeface="宋体" panose="02010600030101010101" pitchFamily="2" charset="-122"/>
              </a:rPr>
              <a:t>R</a:t>
            </a:r>
            <a:r>
              <a:rPr lang="en-US" altLang="zh-CN" sz="3200" baseline="-25000">
                <a:ea typeface="宋体" panose="02010600030101010101" pitchFamily="2" charset="-122"/>
              </a:rPr>
              <a:t>i</a:t>
            </a:r>
            <a:r>
              <a:rPr lang="zh-CN" altLang="en-US" sz="3200">
                <a:ea typeface="宋体" panose="02010600030101010101" pitchFamily="2" charset="-122"/>
              </a:rPr>
              <a:t>。</a:t>
            </a:r>
          </a:p>
        </p:txBody>
      </p:sp>
      <p:grpSp>
        <p:nvGrpSpPr>
          <p:cNvPr id="2" name="Group 39"/>
          <p:cNvGrpSpPr/>
          <p:nvPr/>
        </p:nvGrpSpPr>
        <p:grpSpPr bwMode="auto">
          <a:xfrm>
            <a:off x="4733925" y="5068888"/>
            <a:ext cx="1219200" cy="641350"/>
            <a:chOff x="1484" y="1196"/>
            <a:chExt cx="768" cy="404"/>
          </a:xfrm>
        </p:grpSpPr>
        <p:sp>
          <p:nvSpPr>
            <p:cNvPr id="8271" name="Text Box 32"/>
            <p:cNvSpPr txBox="1">
              <a:spLocks noChangeArrowheads="1"/>
            </p:cNvSpPr>
            <p:nvPr/>
          </p:nvSpPr>
          <p:spPr bwMode="auto">
            <a:xfrm>
              <a:off x="1484" y="1196"/>
              <a:ext cx="432" cy="40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>
                  <a:solidFill>
                    <a:schemeClr val="folHlink"/>
                  </a:solidFill>
                  <a:ea typeface="宋体" panose="02010600030101010101" pitchFamily="2" charset="-122"/>
                </a:rPr>
                <a:t>R</a:t>
              </a:r>
              <a:r>
                <a:rPr lang="en-US" altLang="zh-CN" sz="3600" baseline="-25000">
                  <a:solidFill>
                    <a:schemeClr val="folHlink"/>
                  </a:solidFill>
                  <a:ea typeface="宋体" panose="02010600030101010101" pitchFamily="2" charset="-122"/>
                </a:rPr>
                <a:t>i</a:t>
              </a:r>
              <a:endParaRPr lang="en-US" altLang="zh-CN" sz="3600">
                <a:solidFill>
                  <a:schemeClr val="folHlin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72" name="AutoShape 33"/>
            <p:cNvSpPr>
              <a:spLocks noChangeArrowheads="1"/>
            </p:cNvSpPr>
            <p:nvPr/>
          </p:nvSpPr>
          <p:spPr bwMode="auto">
            <a:xfrm rot="10707070">
              <a:off x="1856" y="1280"/>
              <a:ext cx="396" cy="259"/>
            </a:xfrm>
            <a:prstGeom prst="leftArrow">
              <a:avLst>
                <a:gd name="adj1" fmla="val 50000"/>
                <a:gd name="adj2" fmla="val 38224"/>
              </a:avLst>
            </a:prstGeom>
            <a:solidFill>
              <a:schemeClr val="folHlink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" name="Group 93"/>
          <p:cNvGrpSpPr/>
          <p:nvPr/>
        </p:nvGrpSpPr>
        <p:grpSpPr bwMode="auto">
          <a:xfrm>
            <a:off x="7951788" y="923925"/>
            <a:ext cx="1346200" cy="641350"/>
            <a:chOff x="2112" y="3397"/>
            <a:chExt cx="848" cy="404"/>
          </a:xfrm>
        </p:grpSpPr>
        <p:sp>
          <p:nvSpPr>
            <p:cNvPr id="8269" name="Text Box 94"/>
            <p:cNvSpPr txBox="1">
              <a:spLocks noChangeArrowheads="1"/>
            </p:cNvSpPr>
            <p:nvPr/>
          </p:nvSpPr>
          <p:spPr bwMode="auto">
            <a:xfrm>
              <a:off x="2528" y="3397"/>
              <a:ext cx="432" cy="40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>
                  <a:solidFill>
                    <a:schemeClr val="folHlink"/>
                  </a:solidFill>
                  <a:ea typeface="宋体" panose="02010600030101010101" pitchFamily="2" charset="-122"/>
                </a:rPr>
                <a:t>R</a:t>
              </a:r>
              <a:r>
                <a:rPr lang="en-US" altLang="zh-CN" sz="3600" baseline="-25000">
                  <a:solidFill>
                    <a:schemeClr val="folHlink"/>
                  </a:solidFill>
                  <a:ea typeface="宋体" panose="02010600030101010101" pitchFamily="2" charset="-122"/>
                </a:rPr>
                <a:t>i</a:t>
              </a:r>
              <a:endParaRPr lang="en-US" altLang="zh-CN" sz="3600">
                <a:solidFill>
                  <a:schemeClr val="folHlin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70" name="AutoShape 95"/>
            <p:cNvSpPr>
              <a:spLocks noChangeArrowheads="1"/>
            </p:cNvSpPr>
            <p:nvPr/>
          </p:nvSpPr>
          <p:spPr bwMode="auto">
            <a:xfrm>
              <a:off x="2112" y="3481"/>
              <a:ext cx="396" cy="259"/>
            </a:xfrm>
            <a:prstGeom prst="leftArrow">
              <a:avLst>
                <a:gd name="adj1" fmla="val 50000"/>
                <a:gd name="adj2" fmla="val 38224"/>
              </a:avLst>
            </a:prstGeom>
            <a:solidFill>
              <a:schemeClr val="folHlink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" name="Group 112"/>
          <p:cNvGrpSpPr/>
          <p:nvPr/>
        </p:nvGrpSpPr>
        <p:grpSpPr bwMode="auto">
          <a:xfrm>
            <a:off x="4664075" y="-46038"/>
            <a:ext cx="3573463" cy="2722563"/>
            <a:chOff x="491" y="1561"/>
            <a:chExt cx="2251" cy="1715"/>
          </a:xfrm>
        </p:grpSpPr>
        <p:grpSp>
          <p:nvGrpSpPr>
            <p:cNvPr id="8237" name="Group 109"/>
            <p:cNvGrpSpPr/>
            <p:nvPr/>
          </p:nvGrpSpPr>
          <p:grpSpPr bwMode="auto">
            <a:xfrm>
              <a:off x="491" y="1561"/>
              <a:ext cx="2251" cy="1715"/>
              <a:chOff x="491" y="1561"/>
              <a:chExt cx="2251" cy="1715"/>
            </a:xfrm>
          </p:grpSpPr>
          <p:sp>
            <p:nvSpPr>
              <p:cNvPr id="8240" name="Line 75"/>
              <p:cNvSpPr>
                <a:spLocks noChangeShapeType="1"/>
              </p:cNvSpPr>
              <p:nvPr/>
            </p:nvSpPr>
            <p:spPr bwMode="auto">
              <a:xfrm flipV="1">
                <a:off x="611" y="1955"/>
                <a:ext cx="1443" cy="1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8241" name="Group 102"/>
              <p:cNvGrpSpPr/>
              <p:nvPr/>
            </p:nvGrpSpPr>
            <p:grpSpPr bwMode="auto">
              <a:xfrm>
                <a:off x="1668" y="1914"/>
                <a:ext cx="168" cy="1029"/>
                <a:chOff x="1392" y="1914"/>
                <a:chExt cx="168" cy="1029"/>
              </a:xfrm>
            </p:grpSpPr>
            <p:sp>
              <p:nvSpPr>
                <p:cNvPr id="8264" name="Line 70"/>
                <p:cNvSpPr>
                  <a:spLocks noChangeShapeType="1"/>
                </p:cNvSpPr>
                <p:nvPr/>
              </p:nvSpPr>
              <p:spPr bwMode="auto">
                <a:xfrm flipV="1">
                  <a:off x="1477" y="1967"/>
                  <a:ext cx="0" cy="30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265" name="Rectangle 72"/>
                <p:cNvSpPr>
                  <a:spLocks noChangeArrowheads="1"/>
                </p:cNvSpPr>
                <p:nvPr/>
              </p:nvSpPr>
              <p:spPr bwMode="auto">
                <a:xfrm rot="5400000">
                  <a:off x="1306" y="2345"/>
                  <a:ext cx="340" cy="16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266" name="Line 74"/>
                <p:cNvSpPr>
                  <a:spLocks noChangeShapeType="1"/>
                </p:cNvSpPr>
                <p:nvPr/>
              </p:nvSpPr>
              <p:spPr bwMode="auto">
                <a:xfrm>
                  <a:off x="1477" y="2614"/>
                  <a:ext cx="4" cy="26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267" name="Oval 76"/>
                <p:cNvSpPr>
                  <a:spLocks noChangeArrowheads="1"/>
                </p:cNvSpPr>
                <p:nvPr/>
              </p:nvSpPr>
              <p:spPr bwMode="auto">
                <a:xfrm>
                  <a:off x="1435" y="2839"/>
                  <a:ext cx="83" cy="104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268" name="Oval 77"/>
                <p:cNvSpPr>
                  <a:spLocks noChangeArrowheads="1"/>
                </p:cNvSpPr>
                <p:nvPr/>
              </p:nvSpPr>
              <p:spPr bwMode="auto">
                <a:xfrm>
                  <a:off x="1436" y="1914"/>
                  <a:ext cx="83" cy="98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8242" name="Text Box 78"/>
              <p:cNvSpPr txBox="1">
                <a:spLocks noChangeArrowheads="1"/>
              </p:cNvSpPr>
              <p:nvPr/>
            </p:nvSpPr>
            <p:spPr bwMode="auto">
              <a:xfrm>
                <a:off x="1299" y="2240"/>
                <a:ext cx="460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800">
                    <a:ea typeface="宋体" panose="02010600030101010101" pitchFamily="2" charset="-122"/>
                  </a:rPr>
                  <a:t>R</a:t>
                </a:r>
                <a:r>
                  <a:rPr lang="en-US" altLang="zh-CN" sz="2800" baseline="-25000">
                    <a:ea typeface="宋体" panose="02010600030101010101" pitchFamily="2" charset="-122"/>
                  </a:rPr>
                  <a:t>2</a:t>
                </a:r>
                <a:endParaRPr lang="en-US" altLang="zh-CN" sz="2800">
                  <a:ea typeface="宋体" panose="02010600030101010101" pitchFamily="2" charset="-122"/>
                </a:endParaRPr>
              </a:p>
            </p:txBody>
          </p:sp>
          <p:sp>
            <p:nvSpPr>
              <p:cNvPr id="8243" name="Line 79"/>
              <p:cNvSpPr>
                <a:spLocks noChangeShapeType="1"/>
              </p:cNvSpPr>
              <p:nvPr/>
            </p:nvSpPr>
            <p:spPr bwMode="auto">
              <a:xfrm flipV="1">
                <a:off x="629" y="2919"/>
                <a:ext cx="1563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44" name="Text Box 80"/>
              <p:cNvSpPr txBox="1">
                <a:spLocks noChangeArrowheads="1"/>
              </p:cNvSpPr>
              <p:nvPr/>
            </p:nvSpPr>
            <p:spPr bwMode="auto">
              <a:xfrm>
                <a:off x="631" y="2347"/>
                <a:ext cx="576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800" b="1">
                    <a:ea typeface="宋体" panose="02010600030101010101" pitchFamily="2" charset="-122"/>
                  </a:rPr>
                  <a:t>  </a:t>
                </a:r>
                <a:r>
                  <a:rPr lang="en-US" altLang="zh-CN" sz="2800">
                    <a:ea typeface="宋体" panose="02010600030101010101" pitchFamily="2" charset="-122"/>
                  </a:rPr>
                  <a:t>3</a:t>
                </a:r>
                <a:r>
                  <a:rPr lang="en-US" altLang="zh-CN" sz="2800">
                    <a:solidFill>
                      <a:srgbClr val="FFFF00"/>
                    </a:solidFill>
                    <a:ea typeface="宋体" panose="02010600030101010101" pitchFamily="2" charset="-122"/>
                  </a:rPr>
                  <a:t>I</a:t>
                </a:r>
                <a:r>
                  <a:rPr lang="en-US" altLang="zh-CN" sz="2800" baseline="-25000">
                    <a:solidFill>
                      <a:srgbClr val="FFFF00"/>
                    </a:solidFill>
                    <a:ea typeface="宋体" panose="02010600030101010101" pitchFamily="2" charset="-122"/>
                  </a:rPr>
                  <a:t>1</a:t>
                </a:r>
                <a:endParaRPr lang="en-US" altLang="zh-CN" sz="2400">
                  <a:solidFill>
                    <a:srgbClr val="FFFF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8245" name="Line 82"/>
              <p:cNvSpPr>
                <a:spLocks noChangeShapeType="1"/>
              </p:cNvSpPr>
              <p:nvPr/>
            </p:nvSpPr>
            <p:spPr bwMode="auto">
              <a:xfrm flipH="1" flipV="1">
                <a:off x="619" y="1963"/>
                <a:ext cx="1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46" name="Rectangle 83"/>
              <p:cNvSpPr>
                <a:spLocks noChangeArrowheads="1"/>
              </p:cNvSpPr>
              <p:nvPr/>
            </p:nvSpPr>
            <p:spPr bwMode="auto">
              <a:xfrm rot="2666469">
                <a:off x="491" y="2371"/>
                <a:ext cx="240" cy="2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47" name="Text Box 84"/>
              <p:cNvSpPr txBox="1">
                <a:spLocks noChangeArrowheads="1"/>
              </p:cNvSpPr>
              <p:nvPr/>
            </p:nvSpPr>
            <p:spPr bwMode="auto">
              <a:xfrm>
                <a:off x="2329" y="1967"/>
                <a:ext cx="280" cy="943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>
                  <a:lnSpc>
                    <a:spcPct val="60000"/>
                  </a:lnSpc>
                </a:pPr>
                <a:r>
                  <a:rPr lang="en-US" altLang="zh-CN" sz="3600">
                    <a:ea typeface="楷体_GB2312" panose="02010609030101010101" pitchFamily="49" charset="-122"/>
                  </a:rPr>
                  <a:t>+</a:t>
                </a:r>
              </a:p>
              <a:p>
                <a:pPr>
                  <a:lnSpc>
                    <a:spcPct val="60000"/>
                  </a:lnSpc>
                </a:pPr>
                <a:r>
                  <a:rPr lang="en-US" altLang="zh-CN" sz="2800">
                    <a:ea typeface="楷体_GB2312" panose="02010609030101010101" pitchFamily="49" charset="-122"/>
                  </a:rPr>
                  <a:t>U</a:t>
                </a:r>
              </a:p>
              <a:p>
                <a:pPr>
                  <a:lnSpc>
                    <a:spcPct val="60000"/>
                  </a:lnSpc>
                </a:pPr>
                <a:r>
                  <a:rPr lang="en-US" altLang="zh-CN" sz="3600">
                    <a:latin typeface="宋体" panose="02010600030101010101" pitchFamily="2" charset="-122"/>
                    <a:ea typeface="宋体" panose="02010600030101010101" pitchFamily="2" charset="-122"/>
                  </a:rPr>
                  <a:t>-</a:t>
                </a:r>
              </a:p>
            </p:txBody>
          </p:sp>
          <p:sp>
            <p:nvSpPr>
              <p:cNvPr id="8248" name="Oval 85"/>
              <p:cNvSpPr>
                <a:spLocks noChangeArrowheads="1"/>
              </p:cNvSpPr>
              <p:nvPr/>
            </p:nvSpPr>
            <p:spPr bwMode="auto">
              <a:xfrm>
                <a:off x="2210" y="1907"/>
                <a:ext cx="83" cy="104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49" name="Oval 86"/>
              <p:cNvSpPr>
                <a:spLocks noChangeArrowheads="1"/>
              </p:cNvSpPr>
              <p:nvPr/>
            </p:nvSpPr>
            <p:spPr bwMode="auto">
              <a:xfrm>
                <a:off x="2205" y="2855"/>
                <a:ext cx="83" cy="104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50" name="Text Box 87"/>
              <p:cNvSpPr txBox="1">
                <a:spLocks noChangeArrowheads="1"/>
              </p:cNvSpPr>
              <p:nvPr/>
            </p:nvSpPr>
            <p:spPr bwMode="auto">
              <a:xfrm>
                <a:off x="1832" y="2240"/>
                <a:ext cx="460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800">
                    <a:ea typeface="宋体" panose="02010600030101010101" pitchFamily="2" charset="-122"/>
                  </a:rPr>
                  <a:t>R</a:t>
                </a:r>
                <a:r>
                  <a:rPr lang="en-US" altLang="zh-CN" sz="2800" baseline="-25000">
                    <a:ea typeface="宋体" panose="02010600030101010101" pitchFamily="2" charset="-122"/>
                  </a:rPr>
                  <a:t>1</a:t>
                </a:r>
                <a:endParaRPr lang="en-US" altLang="zh-CN" sz="2800">
                  <a:ea typeface="宋体" panose="02010600030101010101" pitchFamily="2" charset="-122"/>
                </a:endParaRPr>
              </a:p>
            </p:txBody>
          </p:sp>
          <p:sp>
            <p:nvSpPr>
              <p:cNvPr id="8251" name="Line 88"/>
              <p:cNvSpPr>
                <a:spLocks noChangeShapeType="1"/>
              </p:cNvSpPr>
              <p:nvPr/>
            </p:nvSpPr>
            <p:spPr bwMode="auto">
              <a:xfrm flipH="1" flipV="1">
                <a:off x="1908" y="1953"/>
                <a:ext cx="284" cy="2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52" name="Text Box 89"/>
              <p:cNvSpPr txBox="1">
                <a:spLocks noChangeArrowheads="1"/>
              </p:cNvSpPr>
              <p:nvPr/>
            </p:nvSpPr>
            <p:spPr bwMode="auto">
              <a:xfrm>
                <a:off x="1896" y="1623"/>
                <a:ext cx="600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800">
                    <a:ea typeface="宋体" panose="02010600030101010101" pitchFamily="2" charset="-122"/>
                  </a:rPr>
                  <a:t>I</a:t>
                </a:r>
              </a:p>
            </p:txBody>
          </p:sp>
          <p:sp>
            <p:nvSpPr>
              <p:cNvPr id="8253" name="Text Box 90"/>
              <p:cNvSpPr txBox="1">
                <a:spLocks noChangeArrowheads="1"/>
              </p:cNvSpPr>
              <p:nvPr/>
            </p:nvSpPr>
            <p:spPr bwMode="auto">
              <a:xfrm>
                <a:off x="2192" y="1561"/>
                <a:ext cx="360" cy="3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200">
                    <a:ea typeface="宋体" panose="02010600030101010101" pitchFamily="2" charset="-122"/>
                  </a:rPr>
                  <a:t>a</a:t>
                </a:r>
              </a:p>
            </p:txBody>
          </p:sp>
          <p:sp>
            <p:nvSpPr>
              <p:cNvPr id="8254" name="Text Box 91"/>
              <p:cNvSpPr txBox="1">
                <a:spLocks noChangeArrowheads="1"/>
              </p:cNvSpPr>
              <p:nvPr/>
            </p:nvSpPr>
            <p:spPr bwMode="auto">
              <a:xfrm>
                <a:off x="2250" y="2911"/>
                <a:ext cx="492" cy="3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200">
                    <a:ea typeface="宋体" panose="02010600030101010101" pitchFamily="2" charset="-122"/>
                  </a:rPr>
                  <a:t>b</a:t>
                </a:r>
              </a:p>
            </p:txBody>
          </p:sp>
          <p:sp>
            <p:nvSpPr>
              <p:cNvPr id="8255" name="Line 96"/>
              <p:cNvSpPr>
                <a:spLocks noChangeShapeType="1"/>
              </p:cNvSpPr>
              <p:nvPr/>
            </p:nvSpPr>
            <p:spPr bwMode="auto">
              <a:xfrm>
                <a:off x="629" y="2674"/>
                <a:ext cx="0" cy="23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56" name="Line 98"/>
              <p:cNvSpPr>
                <a:spLocks noChangeShapeType="1"/>
              </p:cNvSpPr>
              <p:nvPr/>
            </p:nvSpPr>
            <p:spPr bwMode="auto">
              <a:xfrm>
                <a:off x="491" y="2502"/>
                <a:ext cx="24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57" name="Line 101"/>
              <p:cNvSpPr>
                <a:spLocks noChangeShapeType="1"/>
              </p:cNvSpPr>
              <p:nvPr/>
            </p:nvSpPr>
            <p:spPr bwMode="auto">
              <a:xfrm flipV="1">
                <a:off x="622" y="2111"/>
                <a:ext cx="0" cy="93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8258" name="Group 103"/>
              <p:cNvGrpSpPr/>
              <p:nvPr/>
            </p:nvGrpSpPr>
            <p:grpSpPr bwMode="auto">
              <a:xfrm>
                <a:off x="1135" y="1914"/>
                <a:ext cx="168" cy="1029"/>
                <a:chOff x="1392" y="1914"/>
                <a:chExt cx="168" cy="1029"/>
              </a:xfrm>
            </p:grpSpPr>
            <p:sp>
              <p:nvSpPr>
                <p:cNvPr id="8259" name="Line 104"/>
                <p:cNvSpPr>
                  <a:spLocks noChangeShapeType="1"/>
                </p:cNvSpPr>
                <p:nvPr/>
              </p:nvSpPr>
              <p:spPr bwMode="auto">
                <a:xfrm flipV="1">
                  <a:off x="1477" y="1967"/>
                  <a:ext cx="0" cy="30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260" name="Rectangle 105"/>
                <p:cNvSpPr>
                  <a:spLocks noChangeArrowheads="1"/>
                </p:cNvSpPr>
                <p:nvPr/>
              </p:nvSpPr>
              <p:spPr bwMode="auto">
                <a:xfrm rot="5400000">
                  <a:off x="1306" y="2345"/>
                  <a:ext cx="340" cy="16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261" name="Line 106"/>
                <p:cNvSpPr>
                  <a:spLocks noChangeShapeType="1"/>
                </p:cNvSpPr>
                <p:nvPr/>
              </p:nvSpPr>
              <p:spPr bwMode="auto">
                <a:xfrm>
                  <a:off x="1477" y="2614"/>
                  <a:ext cx="4" cy="26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262" name="Oval 107"/>
                <p:cNvSpPr>
                  <a:spLocks noChangeArrowheads="1"/>
                </p:cNvSpPr>
                <p:nvPr/>
              </p:nvSpPr>
              <p:spPr bwMode="auto">
                <a:xfrm>
                  <a:off x="1435" y="2839"/>
                  <a:ext cx="83" cy="104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263" name="Oval 108"/>
                <p:cNvSpPr>
                  <a:spLocks noChangeArrowheads="1"/>
                </p:cNvSpPr>
                <p:nvPr/>
              </p:nvSpPr>
              <p:spPr bwMode="auto">
                <a:xfrm>
                  <a:off x="1436" y="1914"/>
                  <a:ext cx="83" cy="98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8238" name="Line 110"/>
            <p:cNvSpPr>
              <a:spLocks noChangeShapeType="1"/>
            </p:cNvSpPr>
            <p:nvPr/>
          </p:nvSpPr>
          <p:spPr bwMode="auto">
            <a:xfrm flipH="1">
              <a:off x="1753" y="2012"/>
              <a:ext cx="6" cy="192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39" name="Text Box 111"/>
            <p:cNvSpPr txBox="1">
              <a:spLocks noChangeArrowheads="1"/>
            </p:cNvSpPr>
            <p:nvPr/>
          </p:nvSpPr>
          <p:spPr bwMode="auto">
            <a:xfrm>
              <a:off x="1795" y="1926"/>
              <a:ext cx="575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>
                  <a:solidFill>
                    <a:srgbClr val="FFFF00"/>
                  </a:solidFill>
                  <a:ea typeface="宋体" panose="02010600030101010101" pitchFamily="2" charset="-122"/>
                </a:rPr>
                <a:t>I</a:t>
              </a:r>
              <a:r>
                <a:rPr lang="en-US" altLang="zh-CN" sz="2800" baseline="-25000">
                  <a:solidFill>
                    <a:srgbClr val="FFFF00"/>
                  </a:solidFill>
                  <a:ea typeface="宋体" panose="02010600030101010101" pitchFamily="2" charset="-122"/>
                </a:rPr>
                <a:t>1</a:t>
              </a:r>
              <a:endParaRPr lang="en-US" altLang="zh-CN" sz="2800">
                <a:solidFill>
                  <a:srgbClr val="FFFF00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1381489" name="Text Box 113"/>
          <p:cNvSpPr txBox="1">
            <a:spLocks noChangeArrowheads="1"/>
          </p:cNvSpPr>
          <p:nvPr/>
        </p:nvSpPr>
        <p:spPr bwMode="auto">
          <a:xfrm>
            <a:off x="247650" y="4265613"/>
            <a:ext cx="4370388" cy="579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chemeClr val="fol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例：</a:t>
            </a:r>
            <a:r>
              <a:rPr lang="zh-CN" altLang="en-US" sz="2800">
                <a:ea typeface="宋体" panose="02010600030101010101" pitchFamily="2" charset="-122"/>
              </a:rPr>
              <a:t>求输入电阻</a:t>
            </a:r>
            <a:r>
              <a:rPr lang="en-US" altLang="zh-CN" sz="2800">
                <a:ea typeface="宋体" panose="02010600030101010101" pitchFamily="2" charset="-122"/>
              </a:rPr>
              <a:t>R</a:t>
            </a:r>
            <a:r>
              <a:rPr lang="en-US" altLang="zh-CN" sz="3200" baseline="-25000">
                <a:ea typeface="宋体" panose="02010600030101010101" pitchFamily="2" charset="-122"/>
              </a:rPr>
              <a:t>i</a:t>
            </a:r>
            <a:r>
              <a:rPr lang="zh-CN" altLang="en-US" sz="3200">
                <a:ea typeface="宋体" panose="02010600030101010101" pitchFamily="2" charset="-122"/>
              </a:rPr>
              <a:t>。</a:t>
            </a:r>
          </a:p>
        </p:txBody>
      </p:sp>
      <p:sp>
        <p:nvSpPr>
          <p:cNvPr id="1381490" name="Text Box 114"/>
          <p:cNvSpPr txBox="1">
            <a:spLocks noChangeArrowheads="1"/>
          </p:cNvSpPr>
          <p:nvPr/>
        </p:nvSpPr>
        <p:spPr bwMode="auto">
          <a:xfrm>
            <a:off x="361950" y="889000"/>
            <a:ext cx="1162050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rgbClr val="FFFF00"/>
                </a:solidFill>
              </a:rPr>
              <a:t>解：</a:t>
            </a:r>
          </a:p>
        </p:txBody>
      </p:sp>
      <p:sp>
        <p:nvSpPr>
          <p:cNvPr id="1381491" name="Text Box 115"/>
          <p:cNvSpPr txBox="1">
            <a:spLocks noChangeArrowheads="1"/>
          </p:cNvSpPr>
          <p:nvPr/>
        </p:nvSpPr>
        <p:spPr bwMode="auto">
          <a:xfrm>
            <a:off x="533400" y="4764088"/>
            <a:ext cx="1695450" cy="579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rgbClr val="FFFF00"/>
                </a:solidFill>
              </a:rPr>
              <a:t>解：</a:t>
            </a:r>
          </a:p>
        </p:txBody>
      </p:sp>
      <p:graphicFrame>
        <p:nvGraphicFramePr>
          <p:cNvPr id="1381492" name="Object 116"/>
          <p:cNvGraphicFramePr>
            <a:graphicFrameLocks noChangeAspect="1"/>
          </p:cNvGraphicFramePr>
          <p:nvPr/>
        </p:nvGraphicFramePr>
        <p:xfrm>
          <a:off x="1181100" y="730250"/>
          <a:ext cx="2286000" cy="98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2" name="Equation" r:id="rId4" imgW="24079200" imgH="10363200" progId="Equation.3">
                  <p:embed/>
                </p:oleObj>
              </mc:Choice>
              <mc:Fallback>
                <p:oleObj name="Equation" r:id="rId4" imgW="24079200" imgH="10363200" progId="Equation.3">
                  <p:embed/>
                  <p:pic>
                    <p:nvPicPr>
                      <p:cNvPr id="0" name="Object 116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1100" y="730250"/>
                        <a:ext cx="2286000" cy="98266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120"/>
          <p:cNvGrpSpPr/>
          <p:nvPr/>
        </p:nvGrpSpPr>
        <p:grpSpPr bwMode="auto">
          <a:xfrm>
            <a:off x="3786188" y="1697038"/>
            <a:ext cx="1119187" cy="1001712"/>
            <a:chOff x="2127" y="1249"/>
            <a:chExt cx="705" cy="631"/>
          </a:xfrm>
        </p:grpSpPr>
        <p:sp>
          <p:nvSpPr>
            <p:cNvPr id="8236" name="AutoShape 117"/>
            <p:cNvSpPr>
              <a:spLocks noChangeArrowheads="1"/>
            </p:cNvSpPr>
            <p:nvPr/>
          </p:nvSpPr>
          <p:spPr bwMode="auto">
            <a:xfrm>
              <a:off x="2127" y="1268"/>
              <a:ext cx="705" cy="570"/>
            </a:xfrm>
            <a:prstGeom prst="wedgeRoundRectCallout">
              <a:avLst>
                <a:gd name="adj1" fmla="val -91134"/>
                <a:gd name="adj2" fmla="val -93685"/>
                <a:gd name="adj3" fmla="val 16667"/>
              </a:avLst>
            </a:prstGeom>
            <a:solidFill>
              <a:schemeClr val="tx1"/>
            </a:solidFill>
            <a:ln w="9525">
              <a:noFill/>
              <a:miter lim="800000"/>
            </a:ln>
          </p:spPr>
          <p:txBody>
            <a:bodyPr/>
            <a:lstStyle/>
            <a:p>
              <a:pPr algn="ctr"/>
              <a:endParaRPr lang="zh-CN" altLang="zh-CN">
                <a:ea typeface="宋体" panose="02010600030101010101" pitchFamily="2" charset="-122"/>
              </a:endParaRPr>
            </a:p>
          </p:txBody>
        </p:sp>
        <p:graphicFrame>
          <p:nvGraphicFramePr>
            <p:cNvPr id="8201" name="Object 118"/>
            <p:cNvGraphicFramePr>
              <a:graphicFrameLocks noChangeAspect="1"/>
            </p:cNvGraphicFramePr>
            <p:nvPr/>
          </p:nvGraphicFramePr>
          <p:xfrm>
            <a:off x="2127" y="1249"/>
            <a:ext cx="705" cy="6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13" name="Equation" r:id="rId6" imgW="11582400" imgH="10363200" progId="Equation.3">
                    <p:embed/>
                  </p:oleObj>
                </mc:Choice>
                <mc:Fallback>
                  <p:oleObj name="Equation" r:id="rId6" imgW="11582400" imgH="10363200" progId="Equation.3">
                    <p:embed/>
                    <p:pic>
                      <p:nvPicPr>
                        <p:cNvPr id="0" name="Object 118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127" y="1249"/>
                          <a:ext cx="705" cy="631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381497" name="Object 121"/>
          <p:cNvGraphicFramePr>
            <a:graphicFrameLocks noChangeAspect="1"/>
          </p:cNvGraphicFramePr>
          <p:nvPr/>
        </p:nvGraphicFramePr>
        <p:xfrm>
          <a:off x="1430338" y="1779588"/>
          <a:ext cx="1995487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4" name="Equation" r:id="rId8" imgW="21031200" imgH="10363200" progId="Equation.3">
                  <p:embed/>
                </p:oleObj>
              </mc:Choice>
              <mc:Fallback>
                <p:oleObj name="Equation" r:id="rId8" imgW="21031200" imgH="10363200" progId="Equation.3">
                  <p:embed/>
                  <p:pic>
                    <p:nvPicPr>
                      <p:cNvPr id="0" name="Object 121"/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30338" y="1779588"/>
                        <a:ext cx="1995487" cy="98266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81498" name="Text Box 122"/>
          <p:cNvSpPr txBox="1">
            <a:spLocks noChangeArrowheads="1"/>
          </p:cNvSpPr>
          <p:nvPr/>
        </p:nvSpPr>
        <p:spPr bwMode="auto">
          <a:xfrm>
            <a:off x="5819775" y="1550988"/>
            <a:ext cx="1960563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2400">
                <a:solidFill>
                  <a:srgbClr val="FFFF00"/>
                </a:solidFill>
                <a:ea typeface="宋体" panose="02010600030101010101" pitchFamily="2" charset="-122"/>
              </a:rPr>
              <a:t>30Ω    10Ω</a:t>
            </a:r>
          </a:p>
        </p:txBody>
      </p:sp>
      <p:graphicFrame>
        <p:nvGraphicFramePr>
          <p:cNvPr id="1381499" name="Object 123"/>
          <p:cNvGraphicFramePr>
            <a:graphicFrameLocks noChangeAspect="1"/>
          </p:cNvGraphicFramePr>
          <p:nvPr/>
        </p:nvGraphicFramePr>
        <p:xfrm>
          <a:off x="104775" y="2819400"/>
          <a:ext cx="4418013" cy="141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5" name="Equation" r:id="rId10" imgW="46634400" imgH="14935200" progId="Equation.3">
                  <p:embed/>
                </p:oleObj>
              </mc:Choice>
              <mc:Fallback>
                <p:oleObj name="Equation" r:id="rId10" imgW="46634400" imgH="14935200" progId="Equation.3">
                  <p:embed/>
                  <p:pic>
                    <p:nvPicPr>
                      <p:cNvPr id="0" name="Object 123"/>
                      <p:cNvPicPr>
                        <a:picLocks noChangeAspect="1"/>
                      </p:cNvPicPr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4775" y="2819400"/>
                        <a:ext cx="4418013" cy="141446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1502" name="Object 126"/>
          <p:cNvGraphicFramePr>
            <a:graphicFrameLocks noChangeAspect="1"/>
          </p:cNvGraphicFramePr>
          <p:nvPr/>
        </p:nvGraphicFramePr>
        <p:xfrm>
          <a:off x="4762500" y="2944813"/>
          <a:ext cx="4127500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6" name="Equation" r:id="rId12" imgW="43586400" imgH="9448800" progId="Equation.DSMT4">
                  <p:embed/>
                </p:oleObj>
              </mc:Choice>
              <mc:Fallback>
                <p:oleObj name="Equation" r:id="rId12" imgW="43586400" imgH="9448800" progId="Equation.DSMT4">
                  <p:embed/>
                  <p:pic>
                    <p:nvPicPr>
                      <p:cNvPr id="0" name="Object 126"/>
                      <p:cNvPicPr>
                        <a:picLocks noChangeAspect="1"/>
                      </p:cNvPicPr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762500" y="2944813"/>
                        <a:ext cx="4127500" cy="8953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127"/>
          <p:cNvGrpSpPr/>
          <p:nvPr/>
        </p:nvGrpSpPr>
        <p:grpSpPr bwMode="auto">
          <a:xfrm>
            <a:off x="5540375" y="4043363"/>
            <a:ext cx="2995613" cy="2678112"/>
            <a:chOff x="3412" y="2307"/>
            <a:chExt cx="1887" cy="1687"/>
          </a:xfrm>
        </p:grpSpPr>
        <p:sp>
          <p:nvSpPr>
            <p:cNvPr id="8213" name="Rectangle 128"/>
            <p:cNvSpPr>
              <a:spLocks noChangeArrowheads="1"/>
            </p:cNvSpPr>
            <p:nvPr/>
          </p:nvSpPr>
          <p:spPr bwMode="auto">
            <a:xfrm rot="10800000">
              <a:off x="4069" y="2658"/>
              <a:ext cx="358" cy="15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14" name="Line 129"/>
            <p:cNvSpPr>
              <a:spLocks noChangeShapeType="1"/>
            </p:cNvSpPr>
            <p:nvPr/>
          </p:nvSpPr>
          <p:spPr bwMode="auto">
            <a:xfrm rot="10800000">
              <a:off x="3777" y="2712"/>
              <a:ext cx="292" cy="1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8215" name="Group 130"/>
            <p:cNvGrpSpPr/>
            <p:nvPr/>
          </p:nvGrpSpPr>
          <p:grpSpPr bwMode="auto">
            <a:xfrm>
              <a:off x="5131" y="2734"/>
              <a:ext cx="168" cy="952"/>
              <a:chOff x="3621" y="2205"/>
              <a:chExt cx="168" cy="952"/>
            </a:xfrm>
          </p:grpSpPr>
          <p:sp>
            <p:nvSpPr>
              <p:cNvPr id="8233" name="Line 131"/>
              <p:cNvSpPr>
                <a:spLocks noChangeShapeType="1"/>
              </p:cNvSpPr>
              <p:nvPr/>
            </p:nvSpPr>
            <p:spPr bwMode="auto">
              <a:xfrm rot="10800000" flipV="1">
                <a:off x="3704" y="2848"/>
                <a:ext cx="0" cy="30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34" name="Rectangle 132"/>
              <p:cNvSpPr>
                <a:spLocks noChangeArrowheads="1"/>
              </p:cNvSpPr>
              <p:nvPr/>
            </p:nvSpPr>
            <p:spPr bwMode="auto">
              <a:xfrm rot="-5400000">
                <a:off x="3535" y="2612"/>
                <a:ext cx="340" cy="16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35" name="Line 133"/>
              <p:cNvSpPr>
                <a:spLocks noChangeShapeType="1"/>
              </p:cNvSpPr>
              <p:nvPr/>
            </p:nvSpPr>
            <p:spPr bwMode="auto">
              <a:xfrm rot="10800000">
                <a:off x="3704" y="2205"/>
                <a:ext cx="0" cy="30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8216" name="Line 134"/>
            <p:cNvSpPr>
              <a:spLocks noChangeShapeType="1"/>
            </p:cNvSpPr>
            <p:nvPr/>
          </p:nvSpPr>
          <p:spPr bwMode="auto">
            <a:xfrm rot="10800000" flipV="1">
              <a:off x="4424" y="2722"/>
              <a:ext cx="790" cy="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17" name="Oval 135"/>
            <p:cNvSpPr>
              <a:spLocks noChangeArrowheads="1"/>
            </p:cNvSpPr>
            <p:nvPr/>
          </p:nvSpPr>
          <p:spPr bwMode="auto">
            <a:xfrm rot="10800000">
              <a:off x="4613" y="2682"/>
              <a:ext cx="83" cy="104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18" name="Oval 136"/>
            <p:cNvSpPr>
              <a:spLocks noChangeArrowheads="1"/>
            </p:cNvSpPr>
            <p:nvPr/>
          </p:nvSpPr>
          <p:spPr bwMode="auto">
            <a:xfrm rot="10800000">
              <a:off x="4613" y="3629"/>
              <a:ext cx="83" cy="9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19" name="Text Box 137"/>
            <p:cNvSpPr txBox="1">
              <a:spLocks noChangeArrowheads="1"/>
            </p:cNvSpPr>
            <p:nvPr/>
          </p:nvSpPr>
          <p:spPr bwMode="auto">
            <a:xfrm rot="-9930">
              <a:off x="4081" y="2307"/>
              <a:ext cx="460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>
                  <a:ea typeface="宋体" panose="02010600030101010101" pitchFamily="2" charset="-122"/>
                </a:rPr>
                <a:t>R</a:t>
              </a:r>
              <a:r>
                <a:rPr lang="en-US" altLang="zh-CN" sz="2800" baseline="-25000">
                  <a:ea typeface="宋体" panose="02010600030101010101" pitchFamily="2" charset="-122"/>
                </a:rPr>
                <a:t>1</a:t>
              </a:r>
              <a:endParaRPr lang="en-US" altLang="zh-CN" sz="2800">
                <a:ea typeface="宋体" panose="02010600030101010101" pitchFamily="2" charset="-122"/>
              </a:endParaRPr>
            </a:p>
          </p:txBody>
        </p:sp>
        <p:sp>
          <p:nvSpPr>
            <p:cNvPr id="8220" name="Line 138"/>
            <p:cNvSpPr>
              <a:spLocks noChangeShapeType="1"/>
            </p:cNvSpPr>
            <p:nvPr/>
          </p:nvSpPr>
          <p:spPr bwMode="auto">
            <a:xfrm rot="10800000" flipV="1">
              <a:off x="3796" y="3679"/>
              <a:ext cx="1420" cy="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21" name="Text Box 139"/>
            <p:cNvSpPr txBox="1">
              <a:spLocks noChangeArrowheads="1"/>
            </p:cNvSpPr>
            <p:nvPr/>
          </p:nvSpPr>
          <p:spPr bwMode="auto">
            <a:xfrm rot="65792">
              <a:off x="4012" y="3039"/>
              <a:ext cx="576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 b="1">
                  <a:ea typeface="宋体" panose="02010600030101010101" pitchFamily="2" charset="-122"/>
                </a:rPr>
                <a:t> </a:t>
              </a:r>
              <a:r>
                <a:rPr lang="en-US" altLang="zh-CN" sz="2800">
                  <a:ea typeface="宋体" panose="02010600030101010101" pitchFamily="2" charset="-122"/>
                </a:rPr>
                <a:t>μI</a:t>
              </a: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8222" name="Line 140"/>
            <p:cNvSpPr>
              <a:spLocks noChangeShapeType="1"/>
            </p:cNvSpPr>
            <p:nvPr/>
          </p:nvSpPr>
          <p:spPr bwMode="auto">
            <a:xfrm rot="10800000" flipH="1" flipV="1">
              <a:off x="4655" y="2746"/>
              <a:ext cx="4" cy="95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23" name="Text Box 141"/>
            <p:cNvSpPr txBox="1">
              <a:spLocks noChangeArrowheads="1"/>
            </p:cNvSpPr>
            <p:nvPr/>
          </p:nvSpPr>
          <p:spPr bwMode="auto">
            <a:xfrm rot="44241">
              <a:off x="3644" y="2818"/>
              <a:ext cx="280" cy="833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altLang="zh-CN" sz="3200">
                  <a:ea typeface="楷体_GB2312" panose="02010609030101010101" pitchFamily="49" charset="-122"/>
                </a:rPr>
                <a:t>+</a:t>
              </a:r>
            </a:p>
            <a:p>
              <a:pPr>
                <a:lnSpc>
                  <a:spcPct val="60000"/>
                </a:lnSpc>
              </a:pPr>
              <a:r>
                <a:rPr lang="en-US" altLang="zh-CN" sz="2400">
                  <a:ea typeface="楷体_GB2312" panose="02010609030101010101" pitchFamily="49" charset="-122"/>
                </a:rPr>
                <a:t>U</a:t>
              </a:r>
            </a:p>
            <a:p>
              <a:pPr>
                <a:lnSpc>
                  <a:spcPct val="60000"/>
                </a:lnSpc>
              </a:pPr>
              <a:r>
                <a:rPr lang="en-US" altLang="zh-CN" sz="3200"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</a:p>
          </p:txBody>
        </p:sp>
        <p:sp>
          <p:nvSpPr>
            <p:cNvPr id="8224" name="Oval 142"/>
            <p:cNvSpPr>
              <a:spLocks noChangeArrowheads="1"/>
            </p:cNvSpPr>
            <p:nvPr/>
          </p:nvSpPr>
          <p:spPr bwMode="auto">
            <a:xfrm rot="10800000">
              <a:off x="3733" y="3623"/>
              <a:ext cx="83" cy="10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25" name="Oval 143"/>
            <p:cNvSpPr>
              <a:spLocks noChangeArrowheads="1"/>
            </p:cNvSpPr>
            <p:nvPr/>
          </p:nvSpPr>
          <p:spPr bwMode="auto">
            <a:xfrm rot="10800000">
              <a:off x="3713" y="2671"/>
              <a:ext cx="83" cy="10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26" name="Text Box 144"/>
            <p:cNvSpPr txBox="1">
              <a:spLocks noChangeArrowheads="1"/>
            </p:cNvSpPr>
            <p:nvPr/>
          </p:nvSpPr>
          <p:spPr bwMode="auto">
            <a:xfrm>
              <a:off x="4815" y="3086"/>
              <a:ext cx="460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>
                  <a:ea typeface="宋体" panose="02010600030101010101" pitchFamily="2" charset="-122"/>
                </a:rPr>
                <a:t>R</a:t>
              </a:r>
              <a:r>
                <a:rPr lang="en-US" altLang="zh-CN" sz="2800" baseline="-25000">
                  <a:ea typeface="宋体" panose="02010600030101010101" pitchFamily="2" charset="-122"/>
                </a:rPr>
                <a:t>2</a:t>
              </a:r>
              <a:endParaRPr lang="en-US" altLang="zh-CN" sz="2800">
                <a:ea typeface="宋体" panose="02010600030101010101" pitchFamily="2" charset="-122"/>
              </a:endParaRPr>
            </a:p>
          </p:txBody>
        </p:sp>
        <p:sp>
          <p:nvSpPr>
            <p:cNvPr id="8227" name="Line 145"/>
            <p:cNvSpPr>
              <a:spLocks noChangeShapeType="1"/>
            </p:cNvSpPr>
            <p:nvPr/>
          </p:nvSpPr>
          <p:spPr bwMode="auto">
            <a:xfrm rot="10800000" flipH="1">
              <a:off x="3835" y="2710"/>
              <a:ext cx="186" cy="2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8" name="Text Box 146"/>
            <p:cNvSpPr txBox="1">
              <a:spLocks noChangeArrowheads="1"/>
            </p:cNvSpPr>
            <p:nvPr/>
          </p:nvSpPr>
          <p:spPr bwMode="auto">
            <a:xfrm rot="10800000">
              <a:off x="3412" y="2421"/>
              <a:ext cx="600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8229" name="Text Box 147"/>
            <p:cNvSpPr txBox="1">
              <a:spLocks noChangeArrowheads="1"/>
            </p:cNvSpPr>
            <p:nvPr/>
          </p:nvSpPr>
          <p:spPr bwMode="auto">
            <a:xfrm rot="-66394">
              <a:off x="3476" y="2431"/>
              <a:ext cx="360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8230" name="Text Box 148"/>
            <p:cNvSpPr txBox="1">
              <a:spLocks noChangeArrowheads="1"/>
            </p:cNvSpPr>
            <p:nvPr/>
          </p:nvSpPr>
          <p:spPr bwMode="auto">
            <a:xfrm>
              <a:off x="3572" y="3629"/>
              <a:ext cx="49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8231" name="Text Box 149"/>
            <p:cNvSpPr txBox="1">
              <a:spLocks noChangeArrowheads="1"/>
            </p:cNvSpPr>
            <p:nvPr/>
          </p:nvSpPr>
          <p:spPr bwMode="auto">
            <a:xfrm>
              <a:off x="4379" y="2770"/>
              <a:ext cx="576" cy="82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-</a:t>
              </a:r>
            </a:p>
            <a:p>
              <a:r>
                <a:rPr lang="en-US" altLang="zh-CN" sz="3200"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8232" name="AutoShape 150"/>
            <p:cNvSpPr>
              <a:spLocks noChangeArrowheads="1"/>
            </p:cNvSpPr>
            <p:nvPr/>
          </p:nvSpPr>
          <p:spPr bwMode="auto">
            <a:xfrm>
              <a:off x="4493" y="3051"/>
              <a:ext cx="322" cy="326"/>
            </a:xfrm>
            <a:prstGeom prst="diamond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1381527" name="Object 151"/>
          <p:cNvGraphicFramePr>
            <a:graphicFrameLocks noChangeAspect="1"/>
          </p:cNvGraphicFramePr>
          <p:nvPr/>
        </p:nvGraphicFramePr>
        <p:xfrm>
          <a:off x="1524000" y="4887913"/>
          <a:ext cx="2109788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7" name="Equation" r:id="rId14" imgW="22250400" imgH="5181600" progId="Equation.3">
                  <p:embed/>
                </p:oleObj>
              </mc:Choice>
              <mc:Fallback>
                <p:oleObj name="Equation" r:id="rId14" imgW="22250400" imgH="5181600" progId="Equation.3">
                  <p:embed/>
                  <p:pic>
                    <p:nvPicPr>
                      <p:cNvPr id="0" name="Object 151"/>
                      <p:cNvPicPr>
                        <a:picLocks noChangeAspect="1"/>
                      </p:cNvPicPr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24000" y="4887913"/>
                        <a:ext cx="2109788" cy="49053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1528" name="Object 152"/>
          <p:cNvGraphicFramePr>
            <a:graphicFrameLocks noChangeAspect="1"/>
          </p:cNvGraphicFramePr>
          <p:nvPr/>
        </p:nvGraphicFramePr>
        <p:xfrm>
          <a:off x="1944688" y="5427663"/>
          <a:ext cx="1674812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8" name="Equation" r:id="rId16" imgW="17678400" imgH="5181600" progId="Equation.3">
                  <p:embed/>
                </p:oleObj>
              </mc:Choice>
              <mc:Fallback>
                <p:oleObj name="Equation" r:id="rId16" imgW="17678400" imgH="5181600" progId="Equation.3">
                  <p:embed/>
                  <p:pic>
                    <p:nvPicPr>
                      <p:cNvPr id="0" name="Object 152"/>
                      <p:cNvPicPr>
                        <a:picLocks noChangeAspect="1"/>
                      </p:cNvPicPr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944688" y="5427663"/>
                        <a:ext cx="1674812" cy="49053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1529" name="Object 153"/>
          <p:cNvGraphicFramePr>
            <a:graphicFrameLocks noChangeAspect="1"/>
          </p:cNvGraphicFramePr>
          <p:nvPr/>
        </p:nvGraphicFramePr>
        <p:xfrm>
          <a:off x="1416050" y="5945188"/>
          <a:ext cx="2571750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9" name="Equation" r:id="rId18" imgW="27127200" imgH="9448800" progId="Equation.3">
                  <p:embed/>
                </p:oleObj>
              </mc:Choice>
              <mc:Fallback>
                <p:oleObj name="Equation" r:id="rId18" imgW="27127200" imgH="9448800" progId="Equation.3">
                  <p:embed/>
                  <p:pic>
                    <p:nvPicPr>
                      <p:cNvPr id="0" name="Object 153"/>
                      <p:cNvPicPr>
                        <a:picLocks noChangeAspect="1"/>
                      </p:cNvPicPr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416050" y="5945188"/>
                        <a:ext cx="2571750" cy="89693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81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81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8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81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81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81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81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814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814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381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381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381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38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381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381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1378" grpId="0" autoUpdateAnimBg="0"/>
      <p:bldP spid="1381382" grpId="0" autoUpdateAnimBg="0"/>
      <p:bldP spid="1381489" grpId="0" autoUpdateAnimBg="0"/>
      <p:bldP spid="1381490" grpId="0" autoUpdateAnimBg="0"/>
      <p:bldP spid="1381491" grpId="0" autoUpdateAnimBg="0"/>
      <p:bldP spid="1381498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2"/>
          <p:cNvSpPr txBox="1"/>
          <p:nvPr/>
        </p:nvSpPr>
        <p:spPr>
          <a:xfrm>
            <a:off x="395288" y="333375"/>
            <a:ext cx="792162" cy="521970"/>
          </a:xfrm>
          <a:prstGeom prst="rect">
            <a:avLst/>
          </a:prstGeom>
          <a:solidFill>
            <a:srgbClr val="FF0000"/>
          </a:solidFill>
          <a:ln w="12700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800" dirty="0">
                <a:solidFill>
                  <a:srgbClr val="FFC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例</a:t>
            </a:r>
            <a:endParaRPr lang="en-US" altLang="zh-CN" sz="2800" dirty="0">
              <a:solidFill>
                <a:srgbClr val="FFC0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50205" name="Text Box 29"/>
          <p:cNvSpPr txBox="1"/>
          <p:nvPr/>
        </p:nvSpPr>
        <p:spPr>
          <a:xfrm>
            <a:off x="1331913" y="333375"/>
            <a:ext cx="2016125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dirty="0">
                <a:latin typeface="Times New Roman" panose="02020603050405020304" pitchFamily="18" charset="0"/>
                <a:ea typeface="楷体_GB2312" panose="02010609030101010101" pitchFamily="49" charset="-122"/>
              </a:rPr>
              <a:t>求</a:t>
            </a:r>
            <a:r>
              <a:rPr lang="en-US" altLang="zh-CN" sz="2800" i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R</a:t>
            </a:r>
            <a:r>
              <a:rPr lang="en-US" altLang="zh-CN" sz="2800" i="1" baseline="-25000" dirty="0">
                <a:latin typeface="Times New Roman" panose="02020603050405020304" pitchFamily="18" charset="0"/>
                <a:ea typeface="楷体_GB2312" panose="02010609030101010101" pitchFamily="49" charset="-122"/>
              </a:rPr>
              <a:t>ab</a:t>
            </a:r>
            <a:r>
              <a:rPr lang="zh-CN" altLang="en-US" sz="2800" dirty="0">
                <a:latin typeface="Times New Roman" panose="02020603050405020304" pitchFamily="18" charset="0"/>
                <a:ea typeface="楷体_GB2312" panose="02010609030101010101" pitchFamily="49" charset="-122"/>
              </a:rPr>
              <a:t>和</a:t>
            </a:r>
            <a:r>
              <a:rPr lang="en-US" altLang="zh-CN" sz="2800" i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R</a:t>
            </a:r>
            <a:r>
              <a:rPr lang="en-US" altLang="zh-CN" sz="2800" i="1" baseline="-25000" dirty="0">
                <a:latin typeface="Times New Roman" panose="02020603050405020304" pitchFamily="18" charset="0"/>
                <a:ea typeface="楷体_GB2312" panose="02010609030101010101" pitchFamily="49" charset="-122"/>
              </a:rPr>
              <a:t>cd</a:t>
            </a:r>
            <a:endParaRPr lang="en-US" altLang="zh-CN" sz="2800" i="1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pSp>
        <p:nvGrpSpPr>
          <p:cNvPr id="2" name="Group 83"/>
          <p:cNvGrpSpPr/>
          <p:nvPr/>
        </p:nvGrpSpPr>
        <p:grpSpPr>
          <a:xfrm>
            <a:off x="168275" y="1268413"/>
            <a:ext cx="1223963" cy="2089150"/>
            <a:chOff x="204" y="2568"/>
            <a:chExt cx="771" cy="1316"/>
          </a:xfrm>
        </p:grpSpPr>
        <p:sp>
          <p:nvSpPr>
            <p:cNvPr id="29746" name="Oval 36"/>
            <p:cNvSpPr/>
            <p:nvPr/>
          </p:nvSpPr>
          <p:spPr>
            <a:xfrm>
              <a:off x="445" y="3092"/>
              <a:ext cx="340" cy="340"/>
            </a:xfrm>
            <a:prstGeom prst="ellipse">
              <a:avLst/>
            </a:prstGeom>
            <a:solidFill>
              <a:srgbClr val="66CCFF"/>
            </a:solidFill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9747" name="Line 35"/>
            <p:cNvSpPr/>
            <p:nvPr/>
          </p:nvSpPr>
          <p:spPr>
            <a:xfrm>
              <a:off x="612" y="2704"/>
              <a:ext cx="0" cy="118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9748" name="Text Box 37"/>
            <p:cNvSpPr txBox="1"/>
            <p:nvPr/>
          </p:nvSpPr>
          <p:spPr>
            <a:xfrm>
              <a:off x="294" y="2795"/>
              <a:ext cx="408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ctr">
              <a:spAutoFit/>
            </a:bodyPr>
            <a:lstStyle/>
            <a:p>
              <a:pPr algn="ctr"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29749" name="Text Box 38"/>
            <p:cNvSpPr txBox="1"/>
            <p:nvPr/>
          </p:nvSpPr>
          <p:spPr>
            <a:xfrm>
              <a:off x="294" y="3339"/>
              <a:ext cx="408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ctr">
              <a:spAutoFit/>
            </a:bodyPr>
            <a:lstStyle/>
            <a:p>
              <a:pPr algn="ctr"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29750" name="Text Box 39"/>
            <p:cNvSpPr txBox="1"/>
            <p:nvPr/>
          </p:nvSpPr>
          <p:spPr>
            <a:xfrm>
              <a:off x="204" y="3067"/>
              <a:ext cx="318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ctr">
              <a:spAutoFit/>
            </a:bodyPr>
            <a:lstStyle/>
            <a:p>
              <a:pPr algn="ctr" eaLnBrk="1" hangingPunct="1"/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</a:p>
          </p:txBody>
        </p:sp>
        <p:sp>
          <p:nvSpPr>
            <p:cNvPr id="29751" name="Text Box 40"/>
            <p:cNvSpPr txBox="1"/>
            <p:nvPr/>
          </p:nvSpPr>
          <p:spPr>
            <a:xfrm>
              <a:off x="657" y="2614"/>
              <a:ext cx="318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ctr">
              <a:spAutoFit/>
            </a:bodyPr>
            <a:lstStyle/>
            <a:p>
              <a:pPr algn="ctr" eaLnBrk="1" hangingPunct="1"/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29752" name="Line 41"/>
            <p:cNvSpPr/>
            <p:nvPr/>
          </p:nvSpPr>
          <p:spPr>
            <a:xfrm>
              <a:off x="748" y="2568"/>
              <a:ext cx="227" cy="0"/>
            </a:xfrm>
            <a:prstGeom prst="line">
              <a:avLst/>
            </a:prstGeom>
            <a:ln w="38100" cap="flat" cmpd="sng">
              <a:solidFill>
                <a:srgbClr val="66FFFF"/>
              </a:solidFill>
              <a:prstDash val="solid"/>
              <a:headEnd type="none" w="med" len="med"/>
              <a:tailEnd type="triangle" w="med" len="med"/>
            </a:ln>
          </p:spPr>
        </p:sp>
      </p:grpSp>
      <p:graphicFrame>
        <p:nvGraphicFramePr>
          <p:cNvPr id="50220" name="Object 44"/>
          <p:cNvGraphicFramePr>
            <a:graphicFrameLocks noChangeAspect="1"/>
          </p:cNvGraphicFramePr>
          <p:nvPr/>
        </p:nvGraphicFramePr>
        <p:xfrm>
          <a:off x="4983163" y="852488"/>
          <a:ext cx="3471862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1" r:id="rId4" imgW="1223010" imgH="176530" progId="Equation.3">
                  <p:embed/>
                </p:oleObj>
              </mc:Choice>
              <mc:Fallback>
                <p:oleObj r:id="rId4" imgW="1223010" imgH="176530" progId="Equation.3">
                  <p:embed/>
                  <p:pic>
                    <p:nvPicPr>
                      <p:cNvPr id="0" name="图片 3135"/>
                      <p:cNvPicPr/>
                      <p:nvPr/>
                    </p:nvPicPr>
                    <p:blipFill>
                      <a:blip r:embed="rId5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983163" y="852488"/>
                        <a:ext cx="3471862" cy="527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21" name="Object 45"/>
          <p:cNvGraphicFramePr>
            <a:graphicFrameLocks noChangeAspect="1"/>
          </p:cNvGraphicFramePr>
          <p:nvPr/>
        </p:nvGraphicFramePr>
        <p:xfrm>
          <a:off x="5092700" y="2133600"/>
          <a:ext cx="3246438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2" r:id="rId6" imgW="1211580" imgH="319405" progId="Equation.3">
                  <p:embed/>
                </p:oleObj>
              </mc:Choice>
              <mc:Fallback>
                <p:oleObj r:id="rId6" imgW="1211580" imgH="319405" progId="Equation.3">
                  <p:embed/>
                  <p:pic>
                    <p:nvPicPr>
                      <p:cNvPr id="0" name="图片 3137"/>
                      <p:cNvPicPr/>
                      <p:nvPr/>
                    </p:nvPicPr>
                    <p:blipFill>
                      <a:blip r:embed="rId7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092700" y="2133600"/>
                        <a:ext cx="3246438" cy="876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22" name="Object 46"/>
          <p:cNvGraphicFramePr>
            <a:graphicFrameLocks noChangeAspect="1"/>
          </p:cNvGraphicFramePr>
          <p:nvPr/>
        </p:nvGraphicFramePr>
        <p:xfrm>
          <a:off x="5106988" y="1573213"/>
          <a:ext cx="2760662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3" r:id="rId8" imgW="969645" imgH="176530" progId="Equation.3">
                  <p:embed/>
                </p:oleObj>
              </mc:Choice>
              <mc:Fallback>
                <p:oleObj r:id="rId8" imgW="969645" imgH="176530" progId="Equation.3">
                  <p:embed/>
                  <p:pic>
                    <p:nvPicPr>
                      <p:cNvPr id="0" name="图片 3136"/>
                      <p:cNvPicPr/>
                      <p:nvPr/>
                    </p:nvPicPr>
                    <p:blipFill>
                      <a:blip r:embed="rId9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106988" y="1573213"/>
                        <a:ext cx="2760662" cy="527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23" name="Object 47"/>
          <p:cNvGraphicFramePr>
            <a:graphicFrameLocks noChangeAspect="1"/>
          </p:cNvGraphicFramePr>
          <p:nvPr/>
        </p:nvGraphicFramePr>
        <p:xfrm>
          <a:off x="4999038" y="3098800"/>
          <a:ext cx="2543175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4" r:id="rId10" imgW="892175" imgH="297180" progId="Equation.3">
                  <p:embed/>
                </p:oleObj>
              </mc:Choice>
              <mc:Fallback>
                <p:oleObj r:id="rId10" imgW="892175" imgH="297180" progId="Equation.3">
                  <p:embed/>
                  <p:pic>
                    <p:nvPicPr>
                      <p:cNvPr id="0" name="图片 3132"/>
                      <p:cNvPicPr/>
                      <p:nvPr/>
                    </p:nvPicPr>
                    <p:blipFill>
                      <a:blip r:embed="rId11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999038" y="3098800"/>
                        <a:ext cx="2543175" cy="866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24" name="Object 48"/>
          <p:cNvGraphicFramePr>
            <a:graphicFrameLocks noChangeAspect="1"/>
          </p:cNvGraphicFramePr>
          <p:nvPr/>
        </p:nvGraphicFramePr>
        <p:xfrm>
          <a:off x="2047875" y="4076700"/>
          <a:ext cx="4743450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5" r:id="rId12" imgW="1674495" imgH="319405" progId="Equation.3">
                  <p:embed/>
                </p:oleObj>
              </mc:Choice>
              <mc:Fallback>
                <p:oleObj r:id="rId12" imgW="1674495" imgH="319405" progId="Equation.3">
                  <p:embed/>
                  <p:pic>
                    <p:nvPicPr>
                      <p:cNvPr id="0" name="图片 3134"/>
                      <p:cNvPicPr/>
                      <p:nvPr/>
                    </p:nvPicPr>
                    <p:blipFill>
                      <a:blip r:embed="rId13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047875" y="4076700"/>
                        <a:ext cx="4743450" cy="930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94"/>
          <p:cNvGrpSpPr/>
          <p:nvPr/>
        </p:nvGrpSpPr>
        <p:grpSpPr>
          <a:xfrm>
            <a:off x="3109913" y="1285875"/>
            <a:ext cx="1358900" cy="2060575"/>
            <a:chOff x="1959" y="810"/>
            <a:chExt cx="856" cy="1298"/>
          </a:xfrm>
        </p:grpSpPr>
        <p:sp>
          <p:nvSpPr>
            <p:cNvPr id="29739" name="Oval 50"/>
            <p:cNvSpPr/>
            <p:nvPr/>
          </p:nvSpPr>
          <p:spPr>
            <a:xfrm>
              <a:off x="2103" y="1337"/>
              <a:ext cx="340" cy="340"/>
            </a:xfrm>
            <a:prstGeom prst="ellipse">
              <a:avLst/>
            </a:prstGeom>
            <a:solidFill>
              <a:srgbClr val="66CCFF"/>
            </a:solidFill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9740" name="Line 51"/>
            <p:cNvSpPr/>
            <p:nvPr/>
          </p:nvSpPr>
          <p:spPr>
            <a:xfrm>
              <a:off x="2270" y="928"/>
              <a:ext cx="0" cy="118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9741" name="Text Box 52"/>
            <p:cNvSpPr txBox="1"/>
            <p:nvPr/>
          </p:nvSpPr>
          <p:spPr>
            <a:xfrm>
              <a:off x="2180" y="974"/>
              <a:ext cx="408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ctr">
              <a:spAutoFit/>
            </a:bodyPr>
            <a:lstStyle/>
            <a:p>
              <a:pPr algn="ctr"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29742" name="Text Box 53"/>
            <p:cNvSpPr txBox="1"/>
            <p:nvPr/>
          </p:nvSpPr>
          <p:spPr>
            <a:xfrm>
              <a:off x="2225" y="1563"/>
              <a:ext cx="408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ctr">
              <a:spAutoFit/>
            </a:bodyPr>
            <a:lstStyle/>
            <a:p>
              <a:pPr algn="ctr"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29743" name="Text Box 54"/>
            <p:cNvSpPr txBox="1"/>
            <p:nvPr/>
          </p:nvSpPr>
          <p:spPr>
            <a:xfrm>
              <a:off x="2497" y="1291"/>
              <a:ext cx="318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ctr">
              <a:spAutoFit/>
            </a:bodyPr>
            <a:lstStyle/>
            <a:p>
              <a:pPr algn="ctr" eaLnBrk="1" hangingPunct="1"/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</a:p>
          </p:txBody>
        </p:sp>
        <p:sp>
          <p:nvSpPr>
            <p:cNvPr id="29744" name="Text Box 55"/>
            <p:cNvSpPr txBox="1"/>
            <p:nvPr/>
          </p:nvSpPr>
          <p:spPr>
            <a:xfrm>
              <a:off x="1959" y="869"/>
              <a:ext cx="318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ctr">
              <a:spAutoFit/>
            </a:bodyPr>
            <a:lstStyle/>
            <a:p>
              <a:pPr algn="ctr" eaLnBrk="1" hangingPunct="1"/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29745" name="Line 56"/>
            <p:cNvSpPr/>
            <p:nvPr/>
          </p:nvSpPr>
          <p:spPr>
            <a:xfrm>
              <a:off x="1990" y="810"/>
              <a:ext cx="227" cy="0"/>
            </a:xfrm>
            <a:prstGeom prst="line">
              <a:avLst/>
            </a:prstGeom>
            <a:ln w="38100" cap="flat" cmpd="sng">
              <a:solidFill>
                <a:srgbClr val="66FFFF"/>
              </a:solidFill>
              <a:prstDash val="solid"/>
              <a:headEnd type="triangle" w="med" len="med"/>
              <a:tailEnd type="none" w="med" len="med"/>
            </a:ln>
          </p:spPr>
        </p:sp>
      </p:grpSp>
      <p:graphicFrame>
        <p:nvGraphicFramePr>
          <p:cNvPr id="50235" name="Object 59"/>
          <p:cNvGraphicFramePr>
            <a:graphicFrameLocks noChangeAspect="1"/>
          </p:cNvGraphicFramePr>
          <p:nvPr/>
        </p:nvGraphicFramePr>
        <p:xfrm>
          <a:off x="2190750" y="5173663"/>
          <a:ext cx="3567113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6" r:id="rId14" imgW="1256030" imgH="176530" progId="Equation.3">
                  <p:embed/>
                </p:oleObj>
              </mc:Choice>
              <mc:Fallback>
                <p:oleObj r:id="rId14" imgW="1256030" imgH="176530" progId="Equation.3">
                  <p:embed/>
                  <p:pic>
                    <p:nvPicPr>
                      <p:cNvPr id="0" name="图片 3138"/>
                      <p:cNvPicPr/>
                      <p:nvPr/>
                    </p:nvPicPr>
                    <p:blipFill>
                      <a:blip r:embed="rId15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190750" y="5173663"/>
                        <a:ext cx="3567113" cy="5254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44" name="Object 68"/>
          <p:cNvGraphicFramePr>
            <a:graphicFrameLocks noChangeAspect="1"/>
          </p:cNvGraphicFramePr>
          <p:nvPr/>
        </p:nvGraphicFramePr>
        <p:xfrm>
          <a:off x="2124075" y="5734050"/>
          <a:ext cx="2328863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7" r:id="rId16" imgW="815340" imgH="297180" progId="Equation.3">
                  <p:embed/>
                </p:oleObj>
              </mc:Choice>
              <mc:Fallback>
                <p:oleObj r:id="rId16" imgW="815340" imgH="297180" progId="Equation.3">
                  <p:embed/>
                  <p:pic>
                    <p:nvPicPr>
                      <p:cNvPr id="0" name="图片 3133"/>
                      <p:cNvPicPr/>
                      <p:nvPr/>
                    </p:nvPicPr>
                    <p:blipFill>
                      <a:blip r:embed="rId17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124075" y="5734050"/>
                        <a:ext cx="2328863" cy="8683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50261" name="Text Box 85"/>
          <p:cNvSpPr txBox="1"/>
          <p:nvPr/>
        </p:nvSpPr>
        <p:spPr>
          <a:xfrm>
            <a:off x="258445" y="970280"/>
            <a:ext cx="1008063" cy="2647950"/>
          </a:xfrm>
          <a:prstGeom prst="rect">
            <a:avLst/>
          </a:prstGeom>
          <a:ln w="38100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endParaRPr lang="en-US" altLang="zh-CN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zh-CN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zh-CN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zh-CN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zh-CN" dirty="0">
              <a:latin typeface="Arial" panose="020B0604020202020204" pitchFamily="34" charset="0"/>
            </a:endParaRPr>
          </a:p>
        </p:txBody>
      </p:sp>
      <p:grpSp>
        <p:nvGrpSpPr>
          <p:cNvPr id="29710" name="Group 89"/>
          <p:cNvGrpSpPr/>
          <p:nvPr/>
        </p:nvGrpSpPr>
        <p:grpSpPr>
          <a:xfrm>
            <a:off x="8316913" y="6446838"/>
            <a:ext cx="792162" cy="366712"/>
            <a:chOff x="4649" y="4020"/>
            <a:chExt cx="499" cy="231"/>
          </a:xfrm>
        </p:grpSpPr>
        <p:pic>
          <p:nvPicPr>
            <p:cNvPr id="29737" name="Picture 90" descr="78900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649" y="4066"/>
              <a:ext cx="499" cy="18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9738" name="Text Box 91">
              <a:hlinkClick r:id="" action="ppaction://hlinkshowjump?jump=previousslide"/>
            </p:cNvPr>
            <p:cNvSpPr txBox="1"/>
            <p:nvPr/>
          </p:nvSpPr>
          <p:spPr>
            <a:xfrm>
              <a:off x="4672" y="4020"/>
              <a:ext cx="476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1800" b="0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上 页</a:t>
              </a:r>
            </a:p>
          </p:txBody>
        </p:sp>
      </p:grpSp>
      <p:grpSp>
        <p:nvGrpSpPr>
          <p:cNvPr id="5" name="Group 93"/>
          <p:cNvGrpSpPr/>
          <p:nvPr/>
        </p:nvGrpSpPr>
        <p:grpSpPr>
          <a:xfrm>
            <a:off x="281305" y="887095"/>
            <a:ext cx="3771900" cy="2752725"/>
            <a:chOff x="204" y="572"/>
            <a:chExt cx="2376" cy="1734"/>
          </a:xfrm>
        </p:grpSpPr>
        <p:sp>
          <p:nvSpPr>
            <p:cNvPr id="29712" name="Text Box 11"/>
            <p:cNvSpPr txBox="1"/>
            <p:nvPr/>
          </p:nvSpPr>
          <p:spPr>
            <a:xfrm>
              <a:off x="1202" y="572"/>
              <a:ext cx="363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ctr">
              <a:spAutoFit/>
            </a:bodyPr>
            <a:lstStyle/>
            <a:p>
              <a:pPr algn="ctr"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</a:p>
          </p:txBody>
        </p:sp>
        <p:sp>
          <p:nvSpPr>
            <p:cNvPr id="29713" name="Line 22"/>
            <p:cNvSpPr/>
            <p:nvPr/>
          </p:nvSpPr>
          <p:spPr>
            <a:xfrm>
              <a:off x="975" y="890"/>
              <a:ext cx="0" cy="127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oval" w="med" len="med"/>
              <a:tailEnd type="oval" w="med" len="med"/>
            </a:ln>
          </p:spPr>
        </p:sp>
        <p:sp>
          <p:nvSpPr>
            <p:cNvPr id="29714" name="Line 23"/>
            <p:cNvSpPr/>
            <p:nvPr/>
          </p:nvSpPr>
          <p:spPr>
            <a:xfrm>
              <a:off x="1792" y="890"/>
              <a:ext cx="0" cy="127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oval" w="med" len="med"/>
              <a:tailEnd type="oval" w="med" len="med"/>
            </a:ln>
          </p:spPr>
        </p:sp>
        <p:sp>
          <p:nvSpPr>
            <p:cNvPr id="29715" name="Rectangle 17"/>
            <p:cNvSpPr/>
            <p:nvPr/>
          </p:nvSpPr>
          <p:spPr>
            <a:xfrm>
              <a:off x="1746" y="1298"/>
              <a:ext cx="91" cy="382"/>
            </a:xfrm>
            <a:prstGeom prst="rect">
              <a:avLst/>
            </a:prstGeom>
            <a:solidFill>
              <a:srgbClr val="FF9900"/>
            </a:solidFill>
            <a:ln w="381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9716" name="Rectangle 5"/>
            <p:cNvSpPr/>
            <p:nvPr/>
          </p:nvSpPr>
          <p:spPr>
            <a:xfrm rot="-5400000">
              <a:off x="811" y="1190"/>
              <a:ext cx="328" cy="90"/>
            </a:xfrm>
            <a:prstGeom prst="rect">
              <a:avLst/>
            </a:prstGeom>
            <a:solidFill>
              <a:srgbClr val="FF9900"/>
            </a:solidFill>
            <a:ln w="381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/>
            <a:p>
              <a:pPr algn="ctr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9717" name="Text Box 6"/>
            <p:cNvSpPr txBox="1"/>
            <p:nvPr/>
          </p:nvSpPr>
          <p:spPr>
            <a:xfrm>
              <a:off x="1202" y="890"/>
              <a:ext cx="335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ctr">
              <a:spAutoFit/>
            </a:bodyPr>
            <a:lstStyle/>
            <a:p>
              <a:pPr algn="ctr" eaLnBrk="1" hangingPunct="1"/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lang="en-US" altLang="zh-CN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9718" name="Text Box 7"/>
            <p:cNvSpPr txBox="1"/>
            <p:nvPr/>
          </p:nvSpPr>
          <p:spPr>
            <a:xfrm>
              <a:off x="975" y="1434"/>
              <a:ext cx="408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ctr">
              <a:spAutoFit/>
            </a:bodyPr>
            <a:lstStyle/>
            <a:p>
              <a:pPr algn="ctr"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29719" name="Text Box 8"/>
            <p:cNvSpPr txBox="1"/>
            <p:nvPr/>
          </p:nvSpPr>
          <p:spPr>
            <a:xfrm>
              <a:off x="1066" y="1842"/>
              <a:ext cx="226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ctr">
              <a:spAutoFit/>
            </a:bodyPr>
            <a:lstStyle/>
            <a:p>
              <a:pPr algn="ctr"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29720" name="Text Box 9"/>
            <p:cNvSpPr txBox="1"/>
            <p:nvPr/>
          </p:nvSpPr>
          <p:spPr>
            <a:xfrm>
              <a:off x="1739" y="1169"/>
              <a:ext cx="521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ctr">
              <a:spAutoFit/>
            </a:bodyPr>
            <a:lstStyle/>
            <a:p>
              <a:pPr algn="ctr"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3</a:t>
              </a:r>
            </a:p>
          </p:txBody>
        </p:sp>
        <p:sp>
          <p:nvSpPr>
            <p:cNvPr id="29721" name="Text Box 10"/>
            <p:cNvSpPr txBox="1"/>
            <p:nvPr/>
          </p:nvSpPr>
          <p:spPr>
            <a:xfrm>
              <a:off x="1111" y="1616"/>
              <a:ext cx="453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ctr">
              <a:spAutoFit/>
            </a:bodyPr>
            <a:lstStyle/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lang="en-US" altLang="zh-CN" sz="2800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9722" name="AutoShape 18"/>
            <p:cNvSpPr/>
            <p:nvPr/>
          </p:nvSpPr>
          <p:spPr>
            <a:xfrm rot="-5400000">
              <a:off x="769" y="1675"/>
              <a:ext cx="408" cy="275"/>
            </a:xfrm>
            <a:prstGeom prst="flowChartSort">
              <a:avLst/>
            </a:prstGeom>
            <a:solidFill>
              <a:srgbClr val="66CCFF"/>
            </a:solidFill>
            <a:ln w="381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/>
            <a:p>
              <a:pPr algn="ctr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9723" name="Line 20"/>
            <p:cNvSpPr/>
            <p:nvPr/>
          </p:nvSpPr>
          <p:spPr>
            <a:xfrm>
              <a:off x="522" y="890"/>
              <a:ext cx="1723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9724" name="Line 21"/>
            <p:cNvSpPr/>
            <p:nvPr/>
          </p:nvSpPr>
          <p:spPr>
            <a:xfrm>
              <a:off x="522" y="2160"/>
              <a:ext cx="1723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9725" name="Rectangle 24"/>
            <p:cNvSpPr/>
            <p:nvPr/>
          </p:nvSpPr>
          <p:spPr>
            <a:xfrm>
              <a:off x="1202" y="845"/>
              <a:ext cx="363" cy="90"/>
            </a:xfrm>
            <a:prstGeom prst="rect">
              <a:avLst/>
            </a:prstGeom>
            <a:solidFill>
              <a:srgbClr val="FF9900"/>
            </a:solidFill>
            <a:ln w="381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9726" name="Text Box 27"/>
            <p:cNvSpPr txBox="1"/>
            <p:nvPr/>
          </p:nvSpPr>
          <p:spPr>
            <a:xfrm>
              <a:off x="884" y="845"/>
              <a:ext cx="408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ctr">
              <a:spAutoFit/>
            </a:bodyPr>
            <a:lstStyle/>
            <a:p>
              <a:pPr algn="ctr"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29727" name="Text Box 28"/>
            <p:cNvSpPr txBox="1"/>
            <p:nvPr/>
          </p:nvSpPr>
          <p:spPr>
            <a:xfrm>
              <a:off x="1429" y="909"/>
              <a:ext cx="408" cy="250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ctr">
              <a:spAutoFit/>
            </a:bodyPr>
            <a:lstStyle/>
            <a:p>
              <a:pPr algn="ctr" eaLnBrk="1" hangingPunct="1"/>
              <a:r>
                <a: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</a:p>
          </p:txBody>
        </p:sp>
        <p:sp>
          <p:nvSpPr>
            <p:cNvPr id="29728" name="Text Box 30"/>
            <p:cNvSpPr txBox="1"/>
            <p:nvPr/>
          </p:nvSpPr>
          <p:spPr>
            <a:xfrm>
              <a:off x="2252" y="1965"/>
              <a:ext cx="318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ctr">
              <a:spAutoFit/>
            </a:bodyPr>
            <a:lstStyle/>
            <a:p>
              <a:pPr algn="ctr" eaLnBrk="1" hangingPunct="1"/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29729" name="Text Box 31"/>
            <p:cNvSpPr txBox="1"/>
            <p:nvPr/>
          </p:nvSpPr>
          <p:spPr>
            <a:xfrm>
              <a:off x="2262" y="702"/>
              <a:ext cx="318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ctr">
              <a:spAutoFit/>
            </a:bodyPr>
            <a:lstStyle/>
            <a:p>
              <a:pPr algn="ctr" eaLnBrk="1" hangingPunct="1"/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29730" name="Text Box 32"/>
            <p:cNvSpPr txBox="1"/>
            <p:nvPr/>
          </p:nvSpPr>
          <p:spPr>
            <a:xfrm>
              <a:off x="204" y="709"/>
              <a:ext cx="318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ctr">
              <a:spAutoFit/>
            </a:bodyPr>
            <a:lstStyle/>
            <a:p>
              <a:pPr algn="ctr" eaLnBrk="1" hangingPunct="1"/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29731" name="Text Box 33"/>
            <p:cNvSpPr txBox="1"/>
            <p:nvPr/>
          </p:nvSpPr>
          <p:spPr>
            <a:xfrm>
              <a:off x="204" y="1979"/>
              <a:ext cx="318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ctr">
              <a:spAutoFit/>
            </a:bodyPr>
            <a:lstStyle/>
            <a:p>
              <a:pPr algn="ctr" eaLnBrk="1" hangingPunct="1"/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29732" name="Text Box 71"/>
            <p:cNvSpPr txBox="1"/>
            <p:nvPr/>
          </p:nvSpPr>
          <p:spPr>
            <a:xfrm>
              <a:off x="1020" y="1117"/>
              <a:ext cx="635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6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</a:t>
              </a:r>
            </a:p>
          </p:txBody>
        </p:sp>
        <p:sp useBgFill="1">
          <p:nvSpPr>
            <p:cNvPr id="29733" name="Oval 12"/>
            <p:cNvSpPr/>
            <p:nvPr/>
          </p:nvSpPr>
          <p:spPr>
            <a:xfrm>
              <a:off x="2239" y="2116"/>
              <a:ext cx="68" cy="68"/>
            </a:xfrm>
            <a:prstGeom prst="ellips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 useBgFill="1">
          <p:nvSpPr>
            <p:cNvPr id="29734" name="Oval 13"/>
            <p:cNvSpPr/>
            <p:nvPr/>
          </p:nvSpPr>
          <p:spPr>
            <a:xfrm>
              <a:off x="2239" y="853"/>
              <a:ext cx="68" cy="68"/>
            </a:xfrm>
            <a:prstGeom prst="ellips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 useBgFill="1">
          <p:nvSpPr>
            <p:cNvPr id="29735" name="Oval 25"/>
            <p:cNvSpPr/>
            <p:nvPr/>
          </p:nvSpPr>
          <p:spPr>
            <a:xfrm>
              <a:off x="473" y="859"/>
              <a:ext cx="68" cy="68"/>
            </a:xfrm>
            <a:prstGeom prst="ellips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 useBgFill="1">
          <p:nvSpPr>
            <p:cNvPr id="29736" name="Oval 26"/>
            <p:cNvSpPr/>
            <p:nvPr/>
          </p:nvSpPr>
          <p:spPr>
            <a:xfrm>
              <a:off x="480" y="2122"/>
              <a:ext cx="68" cy="68"/>
            </a:xfrm>
            <a:prstGeom prst="ellips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0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0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50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50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50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50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50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50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50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5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8" grpId="0" bldLvl="0" animBg="1"/>
      <p:bldP spid="50205" grpId="0"/>
      <p:bldP spid="5026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714" name="Rectangle 2"/>
          <p:cNvSpPr>
            <a:spLocks noGrp="1" noChangeArrowheads="1"/>
          </p:cNvSpPr>
          <p:nvPr>
            <p:ph type="title"/>
          </p:nvPr>
        </p:nvSpPr>
        <p:spPr>
          <a:xfrm>
            <a:off x="247650" y="57150"/>
            <a:ext cx="1562100" cy="1143000"/>
          </a:xfrm>
        </p:spPr>
        <p:txBody>
          <a:bodyPr/>
          <a:lstStyle/>
          <a:p>
            <a:pPr algn="l" eaLnBrk="1" hangingPunct="1"/>
            <a:r>
              <a:rPr kumimoji="1" lang="zh-CN" altLang="en-US" sz="3200" b="1">
                <a:solidFill>
                  <a:srgbClr val="FFFF00"/>
                </a:solidFill>
              </a:rPr>
              <a:t>例</a:t>
            </a:r>
            <a:r>
              <a:rPr kumimoji="1" lang="en-US" altLang="zh-CN" sz="3200" b="1">
                <a:solidFill>
                  <a:srgbClr val="FFFF00"/>
                </a:solidFill>
              </a:rPr>
              <a:t>2-12</a:t>
            </a:r>
          </a:p>
        </p:txBody>
      </p:sp>
      <p:sp>
        <p:nvSpPr>
          <p:cNvPr id="1523716" name="Text Box 4"/>
          <p:cNvSpPr txBox="1">
            <a:spLocks noChangeArrowheads="1"/>
          </p:cNvSpPr>
          <p:nvPr/>
        </p:nvSpPr>
        <p:spPr bwMode="auto">
          <a:xfrm>
            <a:off x="1447800" y="361950"/>
            <a:ext cx="7296150" cy="519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just"/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计算电路的输入电阻 </a:t>
            </a:r>
            <a:r>
              <a:rPr lang="en-US" altLang="zh-CN" sz="2800" b="1" i="1">
                <a:ea typeface="宋体" panose="02010600030101010101" pitchFamily="2" charset="-122"/>
              </a:rPr>
              <a:t>R</a:t>
            </a:r>
            <a:r>
              <a:rPr lang="en-US" altLang="zh-CN" sz="3200" baseline="-25000">
                <a:ea typeface="宋体" panose="02010600030101010101" pitchFamily="2" charset="-122"/>
              </a:rPr>
              <a:t>i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  <p:pic>
        <p:nvPicPr>
          <p:cNvPr id="152371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350" y="1181100"/>
            <a:ext cx="4019550" cy="2354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23719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8300" y="4006850"/>
            <a:ext cx="2882900" cy="223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23720" name="Text Box 8"/>
          <p:cNvSpPr txBox="1">
            <a:spLocks noChangeArrowheads="1"/>
          </p:cNvSpPr>
          <p:nvPr/>
        </p:nvSpPr>
        <p:spPr bwMode="auto">
          <a:xfrm>
            <a:off x="4248150" y="1200150"/>
            <a:ext cx="1162050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rgbClr val="FFFF00"/>
                </a:solidFill>
              </a:rPr>
              <a:t>解：</a:t>
            </a:r>
          </a:p>
        </p:txBody>
      </p:sp>
      <p:sp>
        <p:nvSpPr>
          <p:cNvPr id="1523721" name="Text Box 9"/>
          <p:cNvSpPr txBox="1">
            <a:spLocks noChangeArrowheads="1"/>
          </p:cNvSpPr>
          <p:nvPr/>
        </p:nvSpPr>
        <p:spPr bwMode="auto">
          <a:xfrm>
            <a:off x="4438650" y="3294063"/>
            <a:ext cx="4133850" cy="1203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电流源置零用开路代替，电压源置零用短路代替。</a:t>
            </a:r>
          </a:p>
        </p:txBody>
      </p:sp>
      <p:sp>
        <p:nvSpPr>
          <p:cNvPr id="1523722" name="Text Box 10"/>
          <p:cNvSpPr txBox="1">
            <a:spLocks noChangeArrowheads="1"/>
          </p:cNvSpPr>
          <p:nvPr/>
        </p:nvSpPr>
        <p:spPr bwMode="auto">
          <a:xfrm>
            <a:off x="4267200" y="1154113"/>
            <a:ext cx="4914900" cy="17589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>
                <a:ea typeface="宋体" panose="02010600030101010101" pitchFamily="2" charset="-122"/>
              </a:rPr>
              <a:t>        </a:t>
            </a:r>
            <a:r>
              <a:rPr lang="zh-CN" altLang="en-US" sz="2800">
                <a:ea typeface="宋体" panose="02010600030101010101" pitchFamily="2" charset="-122"/>
              </a:rPr>
              <a:t>电路中含有独立电源时，先将独立电源置零，然后再用电阻的串、并联关系进行计算。</a:t>
            </a:r>
          </a:p>
        </p:txBody>
      </p:sp>
      <p:graphicFrame>
        <p:nvGraphicFramePr>
          <p:cNvPr id="1523723" name="Object 11"/>
          <p:cNvGraphicFramePr>
            <a:graphicFrameLocks noChangeAspect="1"/>
          </p:cNvGraphicFramePr>
          <p:nvPr/>
        </p:nvGraphicFramePr>
        <p:xfrm>
          <a:off x="4419600" y="5116513"/>
          <a:ext cx="3705225" cy="73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name="Equation" r:id="rId5" imgW="27736800" imgH="5486400" progId="Equation.DSMT4">
                  <p:embed/>
                </p:oleObj>
              </mc:Choice>
              <mc:Fallback>
                <p:oleObj name="Equation" r:id="rId5" imgW="27736800" imgH="5486400" progId="Equation.DSMT4">
                  <p:embed/>
                  <p:pic>
                    <p:nvPicPr>
                      <p:cNvPr id="0" name="Object 11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19600" y="5116513"/>
                        <a:ext cx="3705225" cy="7350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23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23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523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23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23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23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1523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23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3714" grpId="0"/>
      <p:bldP spid="1523716" grpId="0"/>
      <p:bldP spid="1523720" grpId="0"/>
      <p:bldP spid="1523721" grpId="0"/>
      <p:bldP spid="15237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-171450"/>
            <a:ext cx="7772400" cy="1143000"/>
          </a:xfrm>
        </p:spPr>
        <p:txBody>
          <a:bodyPr/>
          <a:lstStyle/>
          <a:p>
            <a:pPr algn="l" eaLnBrk="1" hangingPunct="1"/>
            <a:r>
              <a:rPr lang="en-US" altLang="zh-CN" sz="3600" b="1">
                <a:solidFill>
                  <a:srgbClr val="FFFF00"/>
                </a:solidFill>
                <a:latin typeface="宋体" panose="02010600030101010101" pitchFamily="2" charset="-122"/>
              </a:rPr>
              <a:t>2.6 </a:t>
            </a:r>
            <a:r>
              <a:rPr lang="zh-CN" altLang="en-US" sz="3600" b="1">
                <a:solidFill>
                  <a:srgbClr val="FFFF00"/>
                </a:solidFill>
                <a:latin typeface="宋体" panose="02010600030101010101" pitchFamily="2" charset="-122"/>
              </a:rPr>
              <a:t>电源的等效变换</a:t>
            </a:r>
          </a:p>
        </p:txBody>
      </p:sp>
      <p:sp>
        <p:nvSpPr>
          <p:cNvPr id="74755" name="Text Box 3"/>
          <p:cNvSpPr txBox="1">
            <a:spLocks noChangeArrowheads="1"/>
          </p:cNvSpPr>
          <p:nvPr/>
        </p:nvSpPr>
        <p:spPr bwMode="auto">
          <a:xfrm>
            <a:off x="304800" y="1905000"/>
            <a:ext cx="53340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1.</a:t>
            </a:r>
            <a:r>
              <a:rPr lang="zh-CN" altLang="en-US" sz="3200">
                <a:ea typeface="楷体_GB2312" panose="02010609030101010101" pitchFamily="49" charset="-122"/>
              </a:rPr>
              <a:t>电压源串联</a:t>
            </a:r>
          </a:p>
        </p:txBody>
      </p:sp>
      <p:grpSp>
        <p:nvGrpSpPr>
          <p:cNvPr id="2" name="Group 48"/>
          <p:cNvGrpSpPr/>
          <p:nvPr/>
        </p:nvGrpSpPr>
        <p:grpSpPr bwMode="auto">
          <a:xfrm>
            <a:off x="762000" y="2590800"/>
            <a:ext cx="4419600" cy="1098550"/>
            <a:chOff x="864" y="1488"/>
            <a:chExt cx="2784" cy="692"/>
          </a:xfrm>
        </p:grpSpPr>
        <p:sp>
          <p:nvSpPr>
            <p:cNvPr id="19508" name="Text Box 21"/>
            <p:cNvSpPr txBox="1">
              <a:spLocks noChangeArrowheads="1"/>
            </p:cNvSpPr>
            <p:nvPr/>
          </p:nvSpPr>
          <p:spPr bwMode="auto">
            <a:xfrm>
              <a:off x="2928" y="1536"/>
              <a:ext cx="720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楷体_GB2312" panose="02010609030101010101" pitchFamily="49" charset="-122"/>
                </a:rPr>
                <a:t>b</a:t>
              </a:r>
            </a:p>
          </p:txBody>
        </p:sp>
        <p:grpSp>
          <p:nvGrpSpPr>
            <p:cNvPr id="19509" name="Group 42"/>
            <p:cNvGrpSpPr/>
            <p:nvPr/>
          </p:nvGrpSpPr>
          <p:grpSpPr bwMode="auto">
            <a:xfrm>
              <a:off x="864" y="1488"/>
              <a:ext cx="2304" cy="692"/>
              <a:chOff x="960" y="1632"/>
              <a:chExt cx="2304" cy="692"/>
            </a:xfrm>
          </p:grpSpPr>
          <p:sp>
            <p:nvSpPr>
              <p:cNvPr id="19510" name="Oval 12"/>
              <p:cNvSpPr>
                <a:spLocks noChangeArrowheads="1"/>
              </p:cNvSpPr>
              <p:nvPr/>
            </p:nvSpPr>
            <p:spPr bwMode="auto">
              <a:xfrm>
                <a:off x="1632" y="1728"/>
                <a:ext cx="288" cy="288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11" name="Oval 13"/>
              <p:cNvSpPr>
                <a:spLocks noChangeArrowheads="1"/>
              </p:cNvSpPr>
              <p:nvPr/>
            </p:nvSpPr>
            <p:spPr bwMode="auto">
              <a:xfrm>
                <a:off x="2352" y="1728"/>
                <a:ext cx="288" cy="288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12" name="Line 14"/>
              <p:cNvSpPr>
                <a:spLocks noChangeShapeType="1"/>
              </p:cNvSpPr>
              <p:nvPr/>
            </p:nvSpPr>
            <p:spPr bwMode="auto">
              <a:xfrm>
                <a:off x="1344" y="1872"/>
                <a:ext cx="15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13" name="Oval 18"/>
              <p:cNvSpPr>
                <a:spLocks noChangeArrowheads="1"/>
              </p:cNvSpPr>
              <p:nvPr/>
            </p:nvSpPr>
            <p:spPr bwMode="auto">
              <a:xfrm>
                <a:off x="2928" y="1824"/>
                <a:ext cx="96" cy="96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14" name="Oval 19"/>
              <p:cNvSpPr>
                <a:spLocks noChangeArrowheads="1"/>
              </p:cNvSpPr>
              <p:nvPr/>
            </p:nvSpPr>
            <p:spPr bwMode="auto">
              <a:xfrm>
                <a:off x="1248" y="1824"/>
                <a:ext cx="96" cy="96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15" name="Text Box 20"/>
              <p:cNvSpPr txBox="1">
                <a:spLocks noChangeArrowheads="1"/>
              </p:cNvSpPr>
              <p:nvPr/>
            </p:nvSpPr>
            <p:spPr bwMode="auto">
              <a:xfrm>
                <a:off x="960" y="1632"/>
                <a:ext cx="576" cy="404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200">
                    <a:ea typeface="楷体_GB2312" panose="02010609030101010101" pitchFamily="49" charset="-122"/>
                  </a:rPr>
                  <a:t> </a:t>
                </a:r>
                <a:r>
                  <a:rPr lang="en-US" altLang="zh-CN" sz="3600">
                    <a:ea typeface="楷体_GB2312" panose="02010609030101010101" pitchFamily="49" charset="-122"/>
                  </a:rPr>
                  <a:t>a</a:t>
                </a:r>
              </a:p>
            </p:txBody>
          </p:sp>
          <p:sp>
            <p:nvSpPr>
              <p:cNvPr id="19516" name="Text Box 24"/>
              <p:cNvSpPr txBox="1">
                <a:spLocks noChangeArrowheads="1"/>
              </p:cNvSpPr>
              <p:nvPr/>
            </p:nvSpPr>
            <p:spPr bwMode="auto">
              <a:xfrm>
                <a:off x="2160" y="1920"/>
                <a:ext cx="1104" cy="404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600">
                    <a:ea typeface="楷体_GB2312" panose="02010609030101010101" pitchFamily="49" charset="-122"/>
                  </a:rPr>
                  <a:t>+u</a:t>
                </a:r>
                <a:r>
                  <a:rPr lang="en-US" altLang="zh-CN" sz="3600" baseline="-25000">
                    <a:ea typeface="楷体_GB2312" panose="02010609030101010101" pitchFamily="49" charset="-122"/>
                  </a:rPr>
                  <a:t>s2</a:t>
                </a:r>
                <a:r>
                  <a:rPr lang="en-US" altLang="zh-CN" sz="3600">
                    <a:ea typeface="楷体_GB2312" panose="02010609030101010101" pitchFamily="49" charset="-122"/>
                  </a:rPr>
                  <a:t>-</a:t>
                </a:r>
              </a:p>
            </p:txBody>
          </p:sp>
          <p:sp>
            <p:nvSpPr>
              <p:cNvPr id="19517" name="Text Box 25"/>
              <p:cNvSpPr txBox="1">
                <a:spLocks noChangeArrowheads="1"/>
              </p:cNvSpPr>
              <p:nvPr/>
            </p:nvSpPr>
            <p:spPr bwMode="auto">
              <a:xfrm>
                <a:off x="1392" y="1920"/>
                <a:ext cx="1104" cy="404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600">
                    <a:ea typeface="楷体_GB2312" panose="02010609030101010101" pitchFamily="49" charset="-122"/>
                  </a:rPr>
                  <a:t>+u</a:t>
                </a:r>
                <a:r>
                  <a:rPr lang="en-US" altLang="zh-CN" sz="3600" baseline="-25000">
                    <a:ea typeface="楷体_GB2312" panose="02010609030101010101" pitchFamily="49" charset="-122"/>
                  </a:rPr>
                  <a:t>s1</a:t>
                </a:r>
                <a:r>
                  <a:rPr lang="en-US" altLang="zh-CN" sz="3600">
                    <a:ea typeface="楷体_GB2312" panose="02010609030101010101" pitchFamily="49" charset="-122"/>
                  </a:rPr>
                  <a:t>-</a:t>
                </a:r>
              </a:p>
            </p:txBody>
          </p:sp>
        </p:grpSp>
      </p:grpSp>
      <p:grpSp>
        <p:nvGrpSpPr>
          <p:cNvPr id="4" name="Group 111"/>
          <p:cNvGrpSpPr/>
          <p:nvPr/>
        </p:nvGrpSpPr>
        <p:grpSpPr bwMode="auto">
          <a:xfrm>
            <a:off x="5334000" y="2590800"/>
            <a:ext cx="2971800" cy="1098550"/>
            <a:chOff x="3168" y="1248"/>
            <a:chExt cx="1872" cy="692"/>
          </a:xfrm>
        </p:grpSpPr>
        <p:sp>
          <p:nvSpPr>
            <p:cNvPr id="19500" name="Text Box 39"/>
            <p:cNvSpPr txBox="1">
              <a:spLocks noChangeArrowheads="1"/>
            </p:cNvSpPr>
            <p:nvPr/>
          </p:nvSpPr>
          <p:spPr bwMode="auto">
            <a:xfrm>
              <a:off x="4800" y="1296"/>
              <a:ext cx="240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楷体_GB2312" panose="02010609030101010101" pitchFamily="49" charset="-122"/>
                </a:rPr>
                <a:t>b</a:t>
              </a:r>
            </a:p>
          </p:txBody>
        </p:sp>
        <p:grpSp>
          <p:nvGrpSpPr>
            <p:cNvPr id="19501" name="Group 43"/>
            <p:cNvGrpSpPr/>
            <p:nvPr/>
          </p:nvGrpSpPr>
          <p:grpSpPr bwMode="auto">
            <a:xfrm>
              <a:off x="3168" y="1248"/>
              <a:ext cx="1728" cy="692"/>
              <a:chOff x="3264" y="1536"/>
              <a:chExt cx="1728" cy="692"/>
            </a:xfrm>
          </p:grpSpPr>
          <p:sp>
            <p:nvSpPr>
              <p:cNvPr id="19502" name="Oval 33"/>
              <p:cNvSpPr>
                <a:spLocks noChangeArrowheads="1"/>
              </p:cNvSpPr>
              <p:nvPr/>
            </p:nvSpPr>
            <p:spPr bwMode="auto">
              <a:xfrm>
                <a:off x="4128" y="1632"/>
                <a:ext cx="288" cy="288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03" name="Line 35"/>
              <p:cNvSpPr>
                <a:spLocks noChangeShapeType="1"/>
              </p:cNvSpPr>
              <p:nvPr/>
            </p:nvSpPr>
            <p:spPr bwMode="auto">
              <a:xfrm>
                <a:off x="3648" y="1776"/>
                <a:ext cx="115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04" name="Oval 36"/>
              <p:cNvSpPr>
                <a:spLocks noChangeArrowheads="1"/>
              </p:cNvSpPr>
              <p:nvPr/>
            </p:nvSpPr>
            <p:spPr bwMode="auto">
              <a:xfrm>
                <a:off x="4800" y="1728"/>
                <a:ext cx="96" cy="96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05" name="Oval 37"/>
              <p:cNvSpPr>
                <a:spLocks noChangeArrowheads="1"/>
              </p:cNvSpPr>
              <p:nvPr/>
            </p:nvSpPr>
            <p:spPr bwMode="auto">
              <a:xfrm>
                <a:off x="3552" y="1728"/>
                <a:ext cx="96" cy="96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06" name="Text Box 38"/>
              <p:cNvSpPr txBox="1">
                <a:spLocks noChangeArrowheads="1"/>
              </p:cNvSpPr>
              <p:nvPr/>
            </p:nvSpPr>
            <p:spPr bwMode="auto">
              <a:xfrm>
                <a:off x="3264" y="1536"/>
                <a:ext cx="576" cy="404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200">
                    <a:ea typeface="楷体_GB2312" panose="02010609030101010101" pitchFamily="49" charset="-122"/>
                  </a:rPr>
                  <a:t> </a:t>
                </a:r>
                <a:r>
                  <a:rPr lang="en-US" altLang="zh-CN" sz="3600">
                    <a:ea typeface="楷体_GB2312" panose="02010609030101010101" pitchFamily="49" charset="-122"/>
                  </a:rPr>
                  <a:t>a</a:t>
                </a:r>
              </a:p>
            </p:txBody>
          </p:sp>
          <p:sp>
            <p:nvSpPr>
              <p:cNvPr id="19507" name="Text Box 41"/>
              <p:cNvSpPr txBox="1">
                <a:spLocks noChangeArrowheads="1"/>
              </p:cNvSpPr>
              <p:nvPr/>
            </p:nvSpPr>
            <p:spPr bwMode="auto">
              <a:xfrm>
                <a:off x="3888" y="1824"/>
                <a:ext cx="1104" cy="404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600">
                    <a:ea typeface="楷体_GB2312" panose="02010609030101010101" pitchFamily="49" charset="-122"/>
                  </a:rPr>
                  <a:t>+ u</a:t>
                </a:r>
                <a:r>
                  <a:rPr lang="en-US" altLang="zh-CN" sz="3600" baseline="-25000">
                    <a:ea typeface="楷体_GB2312" panose="02010609030101010101" pitchFamily="49" charset="-122"/>
                  </a:rPr>
                  <a:t>s</a:t>
                </a:r>
                <a:r>
                  <a:rPr lang="en-US" altLang="zh-CN" sz="3600">
                    <a:ea typeface="楷体_GB2312" panose="02010609030101010101" pitchFamily="49" charset="-122"/>
                  </a:rPr>
                  <a:t>-</a:t>
                </a:r>
              </a:p>
            </p:txBody>
          </p:sp>
        </p:grpSp>
      </p:grpSp>
      <p:grpSp>
        <p:nvGrpSpPr>
          <p:cNvPr id="6" name="Group 73"/>
          <p:cNvGrpSpPr/>
          <p:nvPr/>
        </p:nvGrpSpPr>
        <p:grpSpPr bwMode="auto">
          <a:xfrm>
            <a:off x="1066800" y="4419600"/>
            <a:ext cx="3505200" cy="2255838"/>
            <a:chOff x="816" y="2352"/>
            <a:chExt cx="2208" cy="1421"/>
          </a:xfrm>
        </p:grpSpPr>
        <p:sp>
          <p:nvSpPr>
            <p:cNvPr id="19483" name="Text Box 26"/>
            <p:cNvSpPr txBox="1">
              <a:spLocks noChangeArrowheads="1"/>
            </p:cNvSpPr>
            <p:nvPr/>
          </p:nvSpPr>
          <p:spPr bwMode="auto">
            <a:xfrm>
              <a:off x="2208" y="2352"/>
              <a:ext cx="576" cy="404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楷体_GB2312" panose="02010609030101010101" pitchFamily="49" charset="-122"/>
                </a:rPr>
                <a:t> </a:t>
              </a:r>
              <a:r>
                <a:rPr lang="en-US" altLang="zh-CN" sz="3600">
                  <a:ea typeface="楷体_GB2312" panose="02010609030101010101" pitchFamily="49" charset="-122"/>
                </a:rPr>
                <a:t>a</a:t>
              </a:r>
            </a:p>
          </p:txBody>
        </p:sp>
        <p:sp>
          <p:nvSpPr>
            <p:cNvPr id="19484" name="Text Box 30"/>
            <p:cNvSpPr txBox="1">
              <a:spLocks noChangeArrowheads="1"/>
            </p:cNvSpPr>
            <p:nvPr/>
          </p:nvSpPr>
          <p:spPr bwMode="auto">
            <a:xfrm>
              <a:off x="2304" y="3408"/>
              <a:ext cx="720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楷体_GB2312" panose="02010609030101010101" pitchFamily="49" charset="-122"/>
                </a:rPr>
                <a:t>b</a:t>
              </a:r>
            </a:p>
          </p:txBody>
        </p:sp>
        <p:grpSp>
          <p:nvGrpSpPr>
            <p:cNvPr id="19485" name="Group 57"/>
            <p:cNvGrpSpPr/>
            <p:nvPr/>
          </p:nvGrpSpPr>
          <p:grpSpPr bwMode="auto">
            <a:xfrm>
              <a:off x="816" y="2544"/>
              <a:ext cx="1584" cy="1104"/>
              <a:chOff x="816" y="2544"/>
              <a:chExt cx="1584" cy="1104"/>
            </a:xfrm>
          </p:grpSpPr>
          <p:sp>
            <p:nvSpPr>
              <p:cNvPr id="19486" name="Oval 10"/>
              <p:cNvSpPr>
                <a:spLocks noChangeArrowheads="1"/>
              </p:cNvSpPr>
              <p:nvPr/>
            </p:nvSpPr>
            <p:spPr bwMode="auto">
              <a:xfrm>
                <a:off x="1584" y="2928"/>
                <a:ext cx="288" cy="288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87" name="Oval 11"/>
              <p:cNvSpPr>
                <a:spLocks noChangeArrowheads="1"/>
              </p:cNvSpPr>
              <p:nvPr/>
            </p:nvSpPr>
            <p:spPr bwMode="auto">
              <a:xfrm>
                <a:off x="816" y="2928"/>
                <a:ext cx="288" cy="288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88" name="Oval 16"/>
              <p:cNvSpPr>
                <a:spLocks noChangeArrowheads="1"/>
              </p:cNvSpPr>
              <p:nvPr/>
            </p:nvSpPr>
            <p:spPr bwMode="auto">
              <a:xfrm>
                <a:off x="2208" y="2544"/>
                <a:ext cx="96" cy="96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89" name="Oval 17"/>
              <p:cNvSpPr>
                <a:spLocks noChangeArrowheads="1"/>
              </p:cNvSpPr>
              <p:nvPr/>
            </p:nvSpPr>
            <p:spPr bwMode="auto">
              <a:xfrm>
                <a:off x="2208" y="3552"/>
                <a:ext cx="96" cy="96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90" name="Line 44"/>
              <p:cNvSpPr>
                <a:spLocks noChangeShapeType="1"/>
              </p:cNvSpPr>
              <p:nvPr/>
            </p:nvSpPr>
            <p:spPr bwMode="auto">
              <a:xfrm>
                <a:off x="960" y="2592"/>
                <a:ext cx="0" cy="100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91" name="Line 45"/>
              <p:cNvSpPr>
                <a:spLocks noChangeShapeType="1"/>
              </p:cNvSpPr>
              <p:nvPr/>
            </p:nvSpPr>
            <p:spPr bwMode="auto">
              <a:xfrm>
                <a:off x="1728" y="2592"/>
                <a:ext cx="0" cy="100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92" name="Line 46"/>
              <p:cNvSpPr>
                <a:spLocks noChangeShapeType="1"/>
              </p:cNvSpPr>
              <p:nvPr/>
            </p:nvSpPr>
            <p:spPr bwMode="auto">
              <a:xfrm>
                <a:off x="960" y="2592"/>
                <a:ext cx="124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93" name="Line 47"/>
              <p:cNvSpPr>
                <a:spLocks noChangeShapeType="1"/>
              </p:cNvSpPr>
              <p:nvPr/>
            </p:nvSpPr>
            <p:spPr bwMode="auto">
              <a:xfrm>
                <a:off x="960" y="3600"/>
                <a:ext cx="124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94" name="Text Box 50"/>
              <p:cNvSpPr txBox="1">
                <a:spLocks noChangeArrowheads="1"/>
              </p:cNvSpPr>
              <p:nvPr/>
            </p:nvSpPr>
            <p:spPr bwMode="auto">
              <a:xfrm>
                <a:off x="1824" y="2688"/>
                <a:ext cx="384" cy="826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200" b="1">
                    <a:ea typeface="楷体_GB2312" panose="02010609030101010101" pitchFamily="49" charset="-122"/>
                  </a:rPr>
                  <a:t>+</a:t>
                </a:r>
              </a:p>
              <a:p>
                <a:r>
                  <a:rPr lang="en-US" altLang="zh-CN" sz="3200" b="1">
                    <a:ea typeface="楷体_GB2312" panose="02010609030101010101" pitchFamily="49" charset="-122"/>
                  </a:rPr>
                  <a:t>-</a:t>
                </a:r>
              </a:p>
            </p:txBody>
          </p:sp>
          <p:sp>
            <p:nvSpPr>
              <p:cNvPr id="19495" name="Text Box 51"/>
              <p:cNvSpPr txBox="1">
                <a:spLocks noChangeArrowheads="1"/>
              </p:cNvSpPr>
              <p:nvPr/>
            </p:nvSpPr>
            <p:spPr bwMode="auto">
              <a:xfrm>
                <a:off x="1008" y="2640"/>
                <a:ext cx="384" cy="826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200" b="1">
                    <a:ea typeface="楷体_GB2312" panose="02010609030101010101" pitchFamily="49" charset="-122"/>
                  </a:rPr>
                  <a:t>+</a:t>
                </a:r>
              </a:p>
              <a:p>
                <a:r>
                  <a:rPr lang="en-US" altLang="zh-CN" sz="3200" b="1">
                    <a:ea typeface="楷体_GB2312" panose="02010609030101010101" pitchFamily="49" charset="-122"/>
                  </a:rPr>
                  <a:t>-</a:t>
                </a:r>
              </a:p>
            </p:txBody>
          </p:sp>
          <p:sp>
            <p:nvSpPr>
              <p:cNvPr id="19496" name="Text Box 52"/>
              <p:cNvSpPr txBox="1">
                <a:spLocks noChangeArrowheads="1"/>
              </p:cNvSpPr>
              <p:nvPr/>
            </p:nvSpPr>
            <p:spPr bwMode="auto">
              <a:xfrm>
                <a:off x="1776" y="2880"/>
                <a:ext cx="624" cy="404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600">
                    <a:ea typeface="楷体_GB2312" panose="02010609030101010101" pitchFamily="49" charset="-122"/>
                  </a:rPr>
                  <a:t> u</a:t>
                </a:r>
                <a:r>
                  <a:rPr lang="en-US" altLang="zh-CN" sz="3600" baseline="-25000">
                    <a:ea typeface="楷体_GB2312" panose="02010609030101010101" pitchFamily="49" charset="-122"/>
                  </a:rPr>
                  <a:t>s2</a:t>
                </a:r>
                <a:r>
                  <a:rPr lang="en-US" altLang="zh-CN" sz="3600">
                    <a:ea typeface="楷体_GB2312" panose="02010609030101010101" pitchFamily="49" charset="-122"/>
                  </a:rPr>
                  <a:t>  </a:t>
                </a:r>
              </a:p>
            </p:txBody>
          </p:sp>
          <p:sp>
            <p:nvSpPr>
              <p:cNvPr id="19497" name="Text Box 53"/>
              <p:cNvSpPr txBox="1">
                <a:spLocks noChangeArrowheads="1"/>
              </p:cNvSpPr>
              <p:nvPr/>
            </p:nvSpPr>
            <p:spPr bwMode="auto">
              <a:xfrm>
                <a:off x="1008" y="2880"/>
                <a:ext cx="624" cy="404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600">
                    <a:ea typeface="楷体_GB2312" panose="02010609030101010101" pitchFamily="49" charset="-122"/>
                  </a:rPr>
                  <a:t> u</a:t>
                </a:r>
                <a:r>
                  <a:rPr lang="en-US" altLang="zh-CN" sz="3600" baseline="-25000">
                    <a:ea typeface="楷体_GB2312" panose="02010609030101010101" pitchFamily="49" charset="-122"/>
                  </a:rPr>
                  <a:t>s1</a:t>
                </a:r>
                <a:r>
                  <a:rPr lang="en-US" altLang="zh-CN" sz="3600">
                    <a:ea typeface="楷体_GB2312" panose="02010609030101010101" pitchFamily="49" charset="-122"/>
                  </a:rPr>
                  <a:t>  </a:t>
                </a:r>
              </a:p>
            </p:txBody>
          </p:sp>
          <p:sp>
            <p:nvSpPr>
              <p:cNvPr id="19498" name="Oval 54"/>
              <p:cNvSpPr>
                <a:spLocks noChangeArrowheads="1"/>
              </p:cNvSpPr>
              <p:nvPr/>
            </p:nvSpPr>
            <p:spPr bwMode="auto">
              <a:xfrm>
                <a:off x="1680" y="254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99" name="Oval 56"/>
              <p:cNvSpPr>
                <a:spLocks noChangeArrowheads="1"/>
              </p:cNvSpPr>
              <p:nvPr/>
            </p:nvSpPr>
            <p:spPr bwMode="auto">
              <a:xfrm>
                <a:off x="1680" y="355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8" name="Group 109"/>
          <p:cNvGrpSpPr/>
          <p:nvPr/>
        </p:nvGrpSpPr>
        <p:grpSpPr bwMode="auto">
          <a:xfrm>
            <a:off x="6400800" y="4373563"/>
            <a:ext cx="2133600" cy="2255837"/>
            <a:chOff x="2832" y="2496"/>
            <a:chExt cx="1344" cy="1421"/>
          </a:xfrm>
        </p:grpSpPr>
        <p:sp>
          <p:nvSpPr>
            <p:cNvPr id="19471" name="Text Box 76"/>
            <p:cNvSpPr txBox="1">
              <a:spLocks noChangeArrowheads="1"/>
            </p:cNvSpPr>
            <p:nvPr/>
          </p:nvSpPr>
          <p:spPr bwMode="auto">
            <a:xfrm>
              <a:off x="3696" y="3552"/>
              <a:ext cx="384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楷体_GB2312" panose="02010609030101010101" pitchFamily="49" charset="-122"/>
                </a:rPr>
                <a:t>b</a:t>
              </a:r>
            </a:p>
          </p:txBody>
        </p:sp>
        <p:grpSp>
          <p:nvGrpSpPr>
            <p:cNvPr id="19472" name="Group 93"/>
            <p:cNvGrpSpPr/>
            <p:nvPr/>
          </p:nvGrpSpPr>
          <p:grpSpPr bwMode="auto">
            <a:xfrm>
              <a:off x="2832" y="2496"/>
              <a:ext cx="1344" cy="1296"/>
              <a:chOff x="3744" y="2496"/>
              <a:chExt cx="1344" cy="1296"/>
            </a:xfrm>
          </p:grpSpPr>
          <p:sp>
            <p:nvSpPr>
              <p:cNvPr id="19473" name="Text Box 75"/>
              <p:cNvSpPr txBox="1">
                <a:spLocks noChangeArrowheads="1"/>
              </p:cNvSpPr>
              <p:nvPr/>
            </p:nvSpPr>
            <p:spPr bwMode="auto">
              <a:xfrm>
                <a:off x="4512" y="2496"/>
                <a:ext cx="576" cy="404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200">
                    <a:ea typeface="楷体_GB2312" panose="02010609030101010101" pitchFamily="49" charset="-122"/>
                  </a:rPr>
                  <a:t> </a:t>
                </a:r>
                <a:r>
                  <a:rPr lang="en-US" altLang="zh-CN" sz="3600">
                    <a:ea typeface="楷体_GB2312" panose="02010609030101010101" pitchFamily="49" charset="-122"/>
                  </a:rPr>
                  <a:t>a</a:t>
                </a:r>
              </a:p>
            </p:txBody>
          </p:sp>
          <p:sp>
            <p:nvSpPr>
              <p:cNvPr id="19474" name="Oval 80"/>
              <p:cNvSpPr>
                <a:spLocks noChangeArrowheads="1"/>
              </p:cNvSpPr>
              <p:nvPr/>
            </p:nvSpPr>
            <p:spPr bwMode="auto">
              <a:xfrm>
                <a:off x="4512" y="2688"/>
                <a:ext cx="96" cy="96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75" name="Oval 81"/>
              <p:cNvSpPr>
                <a:spLocks noChangeArrowheads="1"/>
              </p:cNvSpPr>
              <p:nvPr/>
            </p:nvSpPr>
            <p:spPr bwMode="auto">
              <a:xfrm>
                <a:off x="4512" y="3696"/>
                <a:ext cx="96" cy="96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76" name="Line 84"/>
              <p:cNvSpPr>
                <a:spLocks noChangeShapeType="1"/>
              </p:cNvSpPr>
              <p:nvPr/>
            </p:nvSpPr>
            <p:spPr bwMode="auto">
              <a:xfrm>
                <a:off x="3888" y="2736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77" name="Line 85"/>
              <p:cNvSpPr>
                <a:spLocks noChangeShapeType="1"/>
              </p:cNvSpPr>
              <p:nvPr/>
            </p:nvSpPr>
            <p:spPr bwMode="auto">
              <a:xfrm>
                <a:off x="3888" y="3744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9478" name="Group 92"/>
              <p:cNvGrpSpPr/>
              <p:nvPr/>
            </p:nvGrpSpPr>
            <p:grpSpPr bwMode="auto">
              <a:xfrm>
                <a:off x="3744" y="2736"/>
                <a:ext cx="816" cy="1008"/>
                <a:chOff x="3120" y="2736"/>
                <a:chExt cx="816" cy="1008"/>
              </a:xfrm>
            </p:grpSpPr>
            <p:sp>
              <p:nvSpPr>
                <p:cNvPr id="19479" name="Oval 79"/>
                <p:cNvSpPr>
                  <a:spLocks noChangeArrowheads="1"/>
                </p:cNvSpPr>
                <p:nvPr/>
              </p:nvSpPr>
              <p:spPr bwMode="auto">
                <a:xfrm>
                  <a:off x="3120" y="3072"/>
                  <a:ext cx="288" cy="288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480" name="Line 82"/>
                <p:cNvSpPr>
                  <a:spLocks noChangeShapeType="1"/>
                </p:cNvSpPr>
                <p:nvPr/>
              </p:nvSpPr>
              <p:spPr bwMode="auto">
                <a:xfrm>
                  <a:off x="3264" y="2736"/>
                  <a:ext cx="0" cy="100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481" name="Text Box 87"/>
                <p:cNvSpPr txBox="1">
                  <a:spLocks noChangeArrowheads="1"/>
                </p:cNvSpPr>
                <p:nvPr/>
              </p:nvSpPr>
              <p:spPr bwMode="auto">
                <a:xfrm>
                  <a:off x="3312" y="2784"/>
                  <a:ext cx="384" cy="826"/>
                </a:xfrm>
                <a:prstGeom prst="rect">
                  <a:avLst/>
                </a:prstGeom>
                <a:noFill/>
                <a:ln w="38100">
                  <a:noFill/>
                  <a:miter lim="800000"/>
                </a:ln>
              </p:spPr>
              <p:txBody>
                <a:bodyPr>
                  <a:spAutoFit/>
                </a:bodyPr>
                <a:lstStyle/>
                <a:p>
                  <a:r>
                    <a:rPr lang="en-US" altLang="zh-CN" sz="3200" b="1">
                      <a:ea typeface="楷体_GB2312" panose="02010609030101010101" pitchFamily="49" charset="-122"/>
                    </a:rPr>
                    <a:t>+</a:t>
                  </a:r>
                </a:p>
                <a:p>
                  <a:r>
                    <a:rPr lang="en-US" altLang="zh-CN" sz="3200" b="1">
                      <a:ea typeface="楷体_GB2312" panose="02010609030101010101" pitchFamily="49" charset="-122"/>
                    </a:rPr>
                    <a:t>-</a:t>
                  </a:r>
                </a:p>
              </p:txBody>
            </p:sp>
            <p:sp>
              <p:nvSpPr>
                <p:cNvPr id="19482" name="Text Box 89"/>
                <p:cNvSpPr txBox="1">
                  <a:spLocks noChangeArrowheads="1"/>
                </p:cNvSpPr>
                <p:nvPr/>
              </p:nvSpPr>
              <p:spPr bwMode="auto">
                <a:xfrm>
                  <a:off x="3312" y="3024"/>
                  <a:ext cx="624" cy="404"/>
                </a:xfrm>
                <a:prstGeom prst="rect">
                  <a:avLst/>
                </a:prstGeom>
                <a:noFill/>
                <a:ln w="38100">
                  <a:noFill/>
                  <a:miter lim="800000"/>
                </a:ln>
              </p:spPr>
              <p:txBody>
                <a:bodyPr>
                  <a:spAutoFit/>
                </a:bodyPr>
                <a:lstStyle/>
                <a:p>
                  <a:r>
                    <a:rPr lang="en-US" altLang="zh-CN" sz="3600">
                      <a:ea typeface="楷体_GB2312" panose="02010609030101010101" pitchFamily="49" charset="-122"/>
                    </a:rPr>
                    <a:t> u</a:t>
                  </a:r>
                  <a:r>
                    <a:rPr lang="en-US" altLang="zh-CN" sz="3600" baseline="-25000">
                      <a:ea typeface="楷体_GB2312" panose="02010609030101010101" pitchFamily="49" charset="-122"/>
                    </a:rPr>
                    <a:t>s1</a:t>
                  </a:r>
                  <a:r>
                    <a:rPr lang="en-US" altLang="zh-CN" sz="3600">
                      <a:ea typeface="楷体_GB2312" panose="02010609030101010101" pitchFamily="49" charset="-122"/>
                    </a:rPr>
                    <a:t>  </a:t>
                  </a:r>
                </a:p>
              </p:txBody>
            </p:sp>
          </p:grpSp>
        </p:grpSp>
      </p:grpSp>
      <p:sp>
        <p:nvSpPr>
          <p:cNvPr id="74860" name="Text Box 108"/>
          <p:cNvSpPr txBox="1">
            <a:spLocks noChangeArrowheads="1"/>
          </p:cNvSpPr>
          <p:nvPr/>
        </p:nvSpPr>
        <p:spPr bwMode="auto">
          <a:xfrm>
            <a:off x="304800" y="3886200"/>
            <a:ext cx="41910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 anchor="ctr"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2. </a:t>
            </a:r>
            <a:r>
              <a:rPr lang="zh-CN" altLang="en-US" sz="3200">
                <a:ea typeface="楷体_GB2312" panose="02010609030101010101" pitchFamily="49" charset="-122"/>
              </a:rPr>
              <a:t>电压源并联</a:t>
            </a:r>
          </a:p>
        </p:txBody>
      </p:sp>
      <p:sp>
        <p:nvSpPr>
          <p:cNvPr id="74862" name="Text Box 110"/>
          <p:cNvSpPr txBox="1">
            <a:spLocks noChangeArrowheads="1"/>
          </p:cNvSpPr>
          <p:nvPr/>
        </p:nvSpPr>
        <p:spPr bwMode="auto">
          <a:xfrm>
            <a:off x="5562600" y="3505200"/>
            <a:ext cx="2895600" cy="64135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 anchor="ctr">
            <a:spAutoFit/>
          </a:bodyPr>
          <a:lstStyle/>
          <a:p>
            <a:pPr algn="ctr"/>
            <a:r>
              <a:rPr lang="en-US" altLang="zh-CN" sz="3600">
                <a:ea typeface="楷体_GB2312" panose="02010609030101010101" pitchFamily="49" charset="-122"/>
              </a:rPr>
              <a:t>u</a:t>
            </a:r>
            <a:r>
              <a:rPr lang="en-US" altLang="zh-CN" sz="3600" baseline="-25000">
                <a:ea typeface="楷体_GB2312" panose="02010609030101010101" pitchFamily="49" charset="-122"/>
              </a:rPr>
              <a:t>s</a:t>
            </a:r>
            <a:r>
              <a:rPr lang="en-US" altLang="zh-CN" sz="3600">
                <a:ea typeface="楷体_GB2312" panose="02010609030101010101" pitchFamily="49" charset="-122"/>
              </a:rPr>
              <a:t>= u</a:t>
            </a:r>
            <a:r>
              <a:rPr lang="en-US" altLang="zh-CN" sz="3600" baseline="-25000">
                <a:ea typeface="楷体_GB2312" panose="02010609030101010101" pitchFamily="49" charset="-122"/>
              </a:rPr>
              <a:t>s1</a:t>
            </a:r>
            <a:r>
              <a:rPr lang="en-US" altLang="zh-CN" sz="3600">
                <a:ea typeface="楷体_GB2312" panose="02010609030101010101" pitchFamily="49" charset="-122"/>
              </a:rPr>
              <a:t>+u</a:t>
            </a:r>
            <a:r>
              <a:rPr lang="en-US" altLang="zh-CN" sz="3600" baseline="-25000">
                <a:ea typeface="楷体_GB2312" panose="02010609030101010101" pitchFamily="49" charset="-122"/>
              </a:rPr>
              <a:t>s2</a:t>
            </a:r>
            <a:endParaRPr lang="en-US" altLang="zh-CN" sz="3600">
              <a:ea typeface="楷体_GB2312" panose="02010609030101010101" pitchFamily="49" charset="-122"/>
            </a:endParaRPr>
          </a:p>
        </p:txBody>
      </p:sp>
      <p:grpSp>
        <p:nvGrpSpPr>
          <p:cNvPr id="11" name="Group 117"/>
          <p:cNvGrpSpPr/>
          <p:nvPr/>
        </p:nvGrpSpPr>
        <p:grpSpPr bwMode="auto">
          <a:xfrm>
            <a:off x="3810000" y="5105400"/>
            <a:ext cx="2514600" cy="838200"/>
            <a:chOff x="2400" y="2880"/>
            <a:chExt cx="1584" cy="528"/>
          </a:xfrm>
        </p:grpSpPr>
        <p:sp>
          <p:nvSpPr>
            <p:cNvPr id="19469" name="Text Box 113"/>
            <p:cNvSpPr txBox="1">
              <a:spLocks noChangeArrowheads="1"/>
            </p:cNvSpPr>
            <p:nvPr/>
          </p:nvSpPr>
          <p:spPr bwMode="auto">
            <a:xfrm>
              <a:off x="2400" y="2880"/>
              <a:ext cx="1584" cy="404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zh-CN" altLang="en-US" sz="3200">
                  <a:solidFill>
                    <a:schemeClr val="folHlink"/>
                  </a:solidFill>
                  <a:ea typeface="楷体_GB2312" panose="02010609030101010101" pitchFamily="49" charset="-122"/>
                </a:rPr>
                <a:t>若：</a:t>
              </a:r>
              <a:r>
                <a:rPr lang="en-US" altLang="zh-CN" sz="3600">
                  <a:solidFill>
                    <a:schemeClr val="folHlink"/>
                  </a:solidFill>
                  <a:ea typeface="楷体_GB2312" panose="02010609030101010101" pitchFamily="49" charset="-122"/>
                </a:rPr>
                <a:t>u</a:t>
              </a:r>
              <a:r>
                <a:rPr lang="en-US" altLang="zh-CN" sz="3600" baseline="-25000">
                  <a:solidFill>
                    <a:schemeClr val="folHlink"/>
                  </a:solidFill>
                  <a:ea typeface="楷体_GB2312" panose="02010609030101010101" pitchFamily="49" charset="-122"/>
                </a:rPr>
                <a:t>s1</a:t>
              </a:r>
              <a:r>
                <a:rPr lang="en-US" altLang="zh-CN" sz="3600">
                  <a:solidFill>
                    <a:schemeClr val="folHlink"/>
                  </a:solidFill>
                  <a:ea typeface="楷体_GB2312" panose="02010609030101010101" pitchFamily="49" charset="-122"/>
                </a:rPr>
                <a:t>= u</a:t>
              </a:r>
              <a:r>
                <a:rPr lang="en-US" altLang="zh-CN" sz="3600" baseline="-25000">
                  <a:solidFill>
                    <a:schemeClr val="folHlink"/>
                  </a:solidFill>
                  <a:ea typeface="楷体_GB2312" panose="02010609030101010101" pitchFamily="49" charset="-122"/>
                </a:rPr>
                <a:t>s2</a:t>
              </a:r>
              <a:endParaRPr lang="en-US" altLang="zh-CN" sz="3200">
                <a:ea typeface="楷体_GB2312" panose="02010609030101010101" pitchFamily="49" charset="-122"/>
              </a:endParaRPr>
            </a:p>
          </p:txBody>
        </p:sp>
        <p:sp>
          <p:nvSpPr>
            <p:cNvPr id="19470" name="AutoShape 114"/>
            <p:cNvSpPr>
              <a:spLocks noChangeArrowheads="1"/>
            </p:cNvSpPr>
            <p:nvPr/>
          </p:nvSpPr>
          <p:spPr bwMode="auto">
            <a:xfrm>
              <a:off x="2544" y="3264"/>
              <a:ext cx="1344" cy="144"/>
            </a:xfrm>
            <a:prstGeom prst="rightArrow">
              <a:avLst>
                <a:gd name="adj1" fmla="val 50000"/>
                <a:gd name="adj2" fmla="val 233333"/>
              </a:avLst>
            </a:prstGeom>
            <a:solidFill>
              <a:schemeClr val="accent2"/>
            </a:solidFill>
            <a:ln w="38100">
              <a:solidFill>
                <a:schemeClr val="folHlink"/>
              </a:solidFill>
              <a:miter lim="800000"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74868" name="AutoShape 116"/>
          <p:cNvSpPr>
            <a:spLocks noChangeArrowheads="1"/>
          </p:cNvSpPr>
          <p:nvPr/>
        </p:nvSpPr>
        <p:spPr bwMode="auto">
          <a:xfrm>
            <a:off x="4495800" y="3124200"/>
            <a:ext cx="990600" cy="228600"/>
          </a:xfrm>
          <a:prstGeom prst="rightArrow">
            <a:avLst>
              <a:gd name="adj1" fmla="val 50000"/>
              <a:gd name="adj2" fmla="val 108333"/>
            </a:avLst>
          </a:prstGeom>
          <a:solidFill>
            <a:schemeClr val="accent2"/>
          </a:solidFill>
          <a:ln w="38100">
            <a:solidFill>
              <a:schemeClr val="folHlink"/>
            </a:solidFill>
            <a:miter lim="800000"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74878" name="Text Box 126"/>
          <p:cNvSpPr txBox="1">
            <a:spLocks noChangeArrowheads="1"/>
          </p:cNvSpPr>
          <p:nvPr/>
        </p:nvSpPr>
        <p:spPr bwMode="auto">
          <a:xfrm>
            <a:off x="133350" y="1104900"/>
            <a:ext cx="6858000" cy="519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2800" b="1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2.6.1 </a:t>
            </a:r>
            <a:r>
              <a:rPr lang="zh-CN" altLang="en-US" sz="2800" b="1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电压源的串联与并联</a:t>
            </a: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7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7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4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4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4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4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4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4" grpId="0" autoUpdateAnimBg="0"/>
      <p:bldP spid="74755" grpId="0" autoUpdateAnimBg="0"/>
      <p:bldP spid="74860" grpId="0" autoUpdateAnimBg="0"/>
      <p:bldP spid="74862" grpId="0" autoUpdateAnimBg="0"/>
      <p:bldP spid="74868" grpId="0" animBg="1"/>
      <p:bldP spid="7487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76250" y="609600"/>
            <a:ext cx="3886200" cy="1143000"/>
          </a:xfrm>
        </p:spPr>
        <p:txBody>
          <a:bodyPr/>
          <a:lstStyle/>
          <a:p>
            <a:pPr algn="l" eaLnBrk="1" hangingPunct="1"/>
            <a:r>
              <a:rPr kumimoji="1" lang="en-US" altLang="zh-CN" sz="3200">
                <a:solidFill>
                  <a:schemeClr val="tx1"/>
                </a:solidFill>
                <a:ea typeface="楷体_GB2312" panose="02010609030101010101" pitchFamily="49" charset="-122"/>
              </a:rPr>
              <a:t>1. </a:t>
            </a:r>
            <a:r>
              <a:rPr kumimoji="1" lang="zh-CN" altLang="en-US" sz="3200">
                <a:solidFill>
                  <a:schemeClr val="tx1"/>
                </a:solidFill>
                <a:ea typeface="楷体_GB2312" panose="02010609030101010101" pitchFamily="49" charset="-122"/>
              </a:rPr>
              <a:t>电流源并联</a:t>
            </a:r>
          </a:p>
        </p:txBody>
      </p:sp>
      <p:grpSp>
        <p:nvGrpSpPr>
          <p:cNvPr id="2" name="Group 4"/>
          <p:cNvGrpSpPr/>
          <p:nvPr/>
        </p:nvGrpSpPr>
        <p:grpSpPr bwMode="auto">
          <a:xfrm>
            <a:off x="457200" y="5029200"/>
            <a:ext cx="3886200" cy="1127125"/>
            <a:chOff x="768" y="336"/>
            <a:chExt cx="2448" cy="710"/>
          </a:xfrm>
        </p:grpSpPr>
        <p:sp>
          <p:nvSpPr>
            <p:cNvPr id="20537" name="Text Box 5"/>
            <p:cNvSpPr txBox="1">
              <a:spLocks noChangeArrowheads="1"/>
            </p:cNvSpPr>
            <p:nvPr/>
          </p:nvSpPr>
          <p:spPr bwMode="auto">
            <a:xfrm>
              <a:off x="2928" y="385"/>
              <a:ext cx="288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楷体_GB2312" panose="02010609030101010101" pitchFamily="49" charset="-122"/>
                </a:rPr>
                <a:t>b</a:t>
              </a:r>
            </a:p>
          </p:txBody>
        </p:sp>
        <p:sp>
          <p:nvSpPr>
            <p:cNvPr id="20538" name="Line 6"/>
            <p:cNvSpPr>
              <a:spLocks noChangeShapeType="1"/>
            </p:cNvSpPr>
            <p:nvPr/>
          </p:nvSpPr>
          <p:spPr bwMode="auto">
            <a:xfrm>
              <a:off x="1152" y="583"/>
              <a:ext cx="25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39" name="Oval 7"/>
            <p:cNvSpPr>
              <a:spLocks noChangeArrowheads="1"/>
            </p:cNvSpPr>
            <p:nvPr/>
          </p:nvSpPr>
          <p:spPr bwMode="auto">
            <a:xfrm>
              <a:off x="2826" y="533"/>
              <a:ext cx="102" cy="9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0" name="Oval 8"/>
            <p:cNvSpPr>
              <a:spLocks noChangeArrowheads="1"/>
            </p:cNvSpPr>
            <p:nvPr/>
          </p:nvSpPr>
          <p:spPr bwMode="auto">
            <a:xfrm>
              <a:off x="1056" y="533"/>
              <a:ext cx="102" cy="9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1" name="Text Box 9"/>
            <p:cNvSpPr txBox="1">
              <a:spLocks noChangeArrowheads="1"/>
            </p:cNvSpPr>
            <p:nvPr/>
          </p:nvSpPr>
          <p:spPr bwMode="auto">
            <a:xfrm>
              <a:off x="768" y="336"/>
              <a:ext cx="614" cy="404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楷体_GB2312" panose="02010609030101010101" pitchFamily="49" charset="-122"/>
                </a:rPr>
                <a:t> </a:t>
              </a:r>
              <a:r>
                <a:rPr lang="en-US" altLang="zh-CN" sz="3600">
                  <a:ea typeface="楷体_GB2312" panose="02010609030101010101" pitchFamily="49" charset="-122"/>
                </a:rPr>
                <a:t>a</a:t>
              </a:r>
            </a:p>
          </p:txBody>
        </p:sp>
        <p:grpSp>
          <p:nvGrpSpPr>
            <p:cNvPr id="20542" name="Group 10"/>
            <p:cNvGrpSpPr/>
            <p:nvPr/>
          </p:nvGrpSpPr>
          <p:grpSpPr bwMode="auto">
            <a:xfrm>
              <a:off x="1392" y="435"/>
              <a:ext cx="307" cy="296"/>
              <a:chOff x="1536" y="1584"/>
              <a:chExt cx="288" cy="288"/>
            </a:xfrm>
          </p:grpSpPr>
          <p:sp>
            <p:nvSpPr>
              <p:cNvPr id="20552" name="Oval 11"/>
              <p:cNvSpPr>
                <a:spLocks noChangeArrowheads="1"/>
              </p:cNvSpPr>
              <p:nvPr/>
            </p:nvSpPr>
            <p:spPr bwMode="auto">
              <a:xfrm>
                <a:off x="1536" y="1584"/>
                <a:ext cx="288" cy="288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553" name="Line 12"/>
              <p:cNvSpPr>
                <a:spLocks noChangeShapeType="1"/>
              </p:cNvSpPr>
              <p:nvPr/>
            </p:nvSpPr>
            <p:spPr bwMode="auto">
              <a:xfrm>
                <a:off x="1680" y="1584"/>
                <a:ext cx="0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0543" name="Group 13"/>
            <p:cNvGrpSpPr/>
            <p:nvPr/>
          </p:nvGrpSpPr>
          <p:grpSpPr bwMode="auto">
            <a:xfrm>
              <a:off x="2093" y="432"/>
              <a:ext cx="307" cy="296"/>
              <a:chOff x="2256" y="1584"/>
              <a:chExt cx="288" cy="288"/>
            </a:xfrm>
          </p:grpSpPr>
          <p:sp>
            <p:nvSpPr>
              <p:cNvPr id="20550" name="Oval 14"/>
              <p:cNvSpPr>
                <a:spLocks noChangeArrowheads="1"/>
              </p:cNvSpPr>
              <p:nvPr/>
            </p:nvSpPr>
            <p:spPr bwMode="auto">
              <a:xfrm>
                <a:off x="2256" y="1584"/>
                <a:ext cx="288" cy="288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551" name="Line 15"/>
              <p:cNvSpPr>
                <a:spLocks noChangeShapeType="1"/>
              </p:cNvSpPr>
              <p:nvPr/>
            </p:nvSpPr>
            <p:spPr bwMode="auto">
              <a:xfrm>
                <a:off x="2400" y="1584"/>
                <a:ext cx="0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0544" name="Line 16"/>
            <p:cNvSpPr>
              <a:spLocks noChangeShapeType="1"/>
            </p:cNvSpPr>
            <p:nvPr/>
          </p:nvSpPr>
          <p:spPr bwMode="auto">
            <a:xfrm>
              <a:off x="1680" y="583"/>
              <a:ext cx="410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5" name="Line 17"/>
            <p:cNvSpPr>
              <a:spLocks noChangeShapeType="1"/>
            </p:cNvSpPr>
            <p:nvPr/>
          </p:nvSpPr>
          <p:spPr bwMode="auto">
            <a:xfrm>
              <a:off x="2483" y="583"/>
              <a:ext cx="205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6" name="Line 18"/>
            <p:cNvSpPr>
              <a:spLocks noChangeShapeType="1"/>
            </p:cNvSpPr>
            <p:nvPr/>
          </p:nvSpPr>
          <p:spPr bwMode="auto">
            <a:xfrm>
              <a:off x="1776" y="583"/>
              <a:ext cx="205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7" name="Line 19"/>
            <p:cNvSpPr>
              <a:spLocks noChangeShapeType="1"/>
            </p:cNvSpPr>
            <p:nvPr/>
          </p:nvSpPr>
          <p:spPr bwMode="auto">
            <a:xfrm>
              <a:off x="2400" y="583"/>
              <a:ext cx="410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8" name="Text Box 20"/>
            <p:cNvSpPr txBox="1">
              <a:spLocks noChangeArrowheads="1"/>
            </p:cNvSpPr>
            <p:nvPr/>
          </p:nvSpPr>
          <p:spPr bwMode="auto">
            <a:xfrm>
              <a:off x="1296" y="681"/>
              <a:ext cx="870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楷体_GB2312" panose="02010609030101010101" pitchFamily="49" charset="-122"/>
                </a:rPr>
                <a:t>Is</a:t>
              </a:r>
              <a:r>
                <a:rPr lang="en-US" altLang="zh-CN" sz="3200" b="1" baseline="-25000">
                  <a:ea typeface="楷体_GB2312" panose="02010609030101010101" pitchFamily="49" charset="-122"/>
                </a:rPr>
                <a:t>1</a:t>
              </a:r>
              <a:endParaRPr lang="en-US" altLang="zh-CN" sz="3200" b="1">
                <a:ea typeface="楷体_GB2312" panose="02010609030101010101" pitchFamily="49" charset="-122"/>
              </a:endParaRPr>
            </a:p>
          </p:txBody>
        </p:sp>
        <p:sp>
          <p:nvSpPr>
            <p:cNvPr id="20549" name="Text Box 21"/>
            <p:cNvSpPr txBox="1">
              <a:spLocks noChangeArrowheads="1"/>
            </p:cNvSpPr>
            <p:nvPr/>
          </p:nvSpPr>
          <p:spPr bwMode="auto">
            <a:xfrm>
              <a:off x="1968" y="672"/>
              <a:ext cx="870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楷体_GB2312" panose="02010609030101010101" pitchFamily="49" charset="-122"/>
                </a:rPr>
                <a:t>Is</a:t>
              </a:r>
              <a:r>
                <a:rPr lang="en-US" altLang="zh-CN" sz="3200" b="1" baseline="-25000">
                  <a:ea typeface="楷体_GB2312" panose="02010609030101010101" pitchFamily="49" charset="-122"/>
                </a:rPr>
                <a:t>2</a:t>
              </a:r>
              <a:endParaRPr lang="en-US" altLang="zh-CN" sz="3200" b="1">
                <a:ea typeface="楷体_GB2312" panose="02010609030101010101" pitchFamily="49" charset="-122"/>
              </a:endParaRPr>
            </a:p>
          </p:txBody>
        </p:sp>
      </p:grpSp>
      <p:grpSp>
        <p:nvGrpSpPr>
          <p:cNvPr id="5" name="Group 22"/>
          <p:cNvGrpSpPr/>
          <p:nvPr/>
        </p:nvGrpSpPr>
        <p:grpSpPr bwMode="auto">
          <a:xfrm>
            <a:off x="5105400" y="5029200"/>
            <a:ext cx="3200400" cy="1112838"/>
            <a:chOff x="3264" y="1632"/>
            <a:chExt cx="2016" cy="701"/>
          </a:xfrm>
        </p:grpSpPr>
        <p:sp>
          <p:nvSpPr>
            <p:cNvPr id="20526" name="Text Box 23"/>
            <p:cNvSpPr txBox="1">
              <a:spLocks noChangeArrowheads="1"/>
            </p:cNvSpPr>
            <p:nvPr/>
          </p:nvSpPr>
          <p:spPr bwMode="auto">
            <a:xfrm>
              <a:off x="4800" y="1680"/>
              <a:ext cx="480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楷体_GB2312" panose="02010609030101010101" pitchFamily="49" charset="-122"/>
                </a:rPr>
                <a:t>b</a:t>
              </a:r>
            </a:p>
          </p:txBody>
        </p:sp>
        <p:sp>
          <p:nvSpPr>
            <p:cNvPr id="20527" name="Line 24"/>
            <p:cNvSpPr>
              <a:spLocks noChangeShapeType="1"/>
            </p:cNvSpPr>
            <p:nvPr/>
          </p:nvSpPr>
          <p:spPr bwMode="auto">
            <a:xfrm>
              <a:off x="3648" y="1872"/>
              <a:ext cx="2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28" name="Oval 25"/>
            <p:cNvSpPr>
              <a:spLocks noChangeArrowheads="1"/>
            </p:cNvSpPr>
            <p:nvPr/>
          </p:nvSpPr>
          <p:spPr bwMode="auto">
            <a:xfrm>
              <a:off x="4704" y="1824"/>
              <a:ext cx="96" cy="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29" name="Oval 26"/>
            <p:cNvSpPr>
              <a:spLocks noChangeArrowheads="1"/>
            </p:cNvSpPr>
            <p:nvPr/>
          </p:nvSpPr>
          <p:spPr bwMode="auto">
            <a:xfrm>
              <a:off x="3552" y="1824"/>
              <a:ext cx="96" cy="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30" name="Text Box 27"/>
            <p:cNvSpPr txBox="1">
              <a:spLocks noChangeArrowheads="1"/>
            </p:cNvSpPr>
            <p:nvPr/>
          </p:nvSpPr>
          <p:spPr bwMode="auto">
            <a:xfrm>
              <a:off x="3264" y="1632"/>
              <a:ext cx="576" cy="404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楷体_GB2312" panose="02010609030101010101" pitchFamily="49" charset="-122"/>
                </a:rPr>
                <a:t> </a:t>
              </a:r>
              <a:r>
                <a:rPr lang="en-US" altLang="zh-CN" sz="3600">
                  <a:ea typeface="楷体_GB2312" panose="02010609030101010101" pitchFamily="49" charset="-122"/>
                </a:rPr>
                <a:t>a</a:t>
              </a:r>
            </a:p>
          </p:txBody>
        </p:sp>
        <p:grpSp>
          <p:nvGrpSpPr>
            <p:cNvPr id="20531" name="Group 28"/>
            <p:cNvGrpSpPr/>
            <p:nvPr/>
          </p:nvGrpSpPr>
          <p:grpSpPr bwMode="auto">
            <a:xfrm>
              <a:off x="3888" y="1728"/>
              <a:ext cx="288" cy="288"/>
              <a:chOff x="1536" y="1584"/>
              <a:chExt cx="288" cy="288"/>
            </a:xfrm>
          </p:grpSpPr>
          <p:sp>
            <p:nvSpPr>
              <p:cNvPr id="20535" name="Oval 29"/>
              <p:cNvSpPr>
                <a:spLocks noChangeArrowheads="1"/>
              </p:cNvSpPr>
              <p:nvPr/>
            </p:nvSpPr>
            <p:spPr bwMode="auto">
              <a:xfrm>
                <a:off x="1536" y="1584"/>
                <a:ext cx="288" cy="288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536" name="Line 30"/>
              <p:cNvSpPr>
                <a:spLocks noChangeShapeType="1"/>
              </p:cNvSpPr>
              <p:nvPr/>
            </p:nvSpPr>
            <p:spPr bwMode="auto">
              <a:xfrm>
                <a:off x="1680" y="1584"/>
                <a:ext cx="0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0532" name="Line 31"/>
            <p:cNvSpPr>
              <a:spLocks noChangeShapeType="1"/>
            </p:cNvSpPr>
            <p:nvPr/>
          </p:nvSpPr>
          <p:spPr bwMode="auto">
            <a:xfrm>
              <a:off x="4176" y="1872"/>
              <a:ext cx="5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33" name="Line 32"/>
            <p:cNvSpPr>
              <a:spLocks noChangeShapeType="1"/>
            </p:cNvSpPr>
            <p:nvPr/>
          </p:nvSpPr>
          <p:spPr bwMode="auto">
            <a:xfrm>
              <a:off x="4272" y="1872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34" name="Text Box 33"/>
            <p:cNvSpPr txBox="1">
              <a:spLocks noChangeArrowheads="1"/>
            </p:cNvSpPr>
            <p:nvPr/>
          </p:nvSpPr>
          <p:spPr bwMode="auto">
            <a:xfrm>
              <a:off x="3840" y="1968"/>
              <a:ext cx="576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楷体_GB2312" panose="02010609030101010101" pitchFamily="49" charset="-122"/>
                </a:rPr>
                <a:t>Is</a:t>
              </a:r>
              <a:r>
                <a:rPr lang="en-US" altLang="zh-CN" sz="3200" b="1" baseline="-25000">
                  <a:ea typeface="楷体_GB2312" panose="02010609030101010101" pitchFamily="49" charset="-122"/>
                </a:rPr>
                <a:t>1</a:t>
              </a:r>
              <a:endParaRPr lang="en-US" altLang="zh-CN" sz="3200" b="1">
                <a:ea typeface="楷体_GB2312" panose="02010609030101010101" pitchFamily="49" charset="-122"/>
              </a:endParaRPr>
            </a:p>
          </p:txBody>
        </p:sp>
      </p:grpSp>
      <p:sp>
        <p:nvSpPr>
          <p:cNvPr id="1293346" name="Text Box 34"/>
          <p:cNvSpPr txBox="1">
            <a:spLocks noChangeArrowheads="1"/>
          </p:cNvSpPr>
          <p:nvPr/>
        </p:nvSpPr>
        <p:spPr bwMode="auto">
          <a:xfrm>
            <a:off x="5791200" y="3505200"/>
            <a:ext cx="22860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 b="1">
                <a:ea typeface="楷体_GB2312" panose="02010609030101010101" pitchFamily="49" charset="-122"/>
              </a:rPr>
              <a:t>Is</a:t>
            </a:r>
            <a:r>
              <a:rPr lang="en-US" altLang="zh-CN" sz="3200" b="1" baseline="-25000">
                <a:ea typeface="楷体_GB2312" panose="02010609030101010101" pitchFamily="49" charset="-122"/>
              </a:rPr>
              <a:t> </a:t>
            </a:r>
            <a:r>
              <a:rPr lang="en-US" altLang="zh-CN" sz="3200" b="1">
                <a:ea typeface="楷体_GB2312" panose="02010609030101010101" pitchFamily="49" charset="-122"/>
              </a:rPr>
              <a:t>=Is</a:t>
            </a:r>
            <a:r>
              <a:rPr lang="en-US" altLang="zh-CN" sz="3200" b="1" baseline="-25000">
                <a:ea typeface="楷体_GB2312" panose="02010609030101010101" pitchFamily="49" charset="-122"/>
              </a:rPr>
              <a:t>1</a:t>
            </a:r>
            <a:r>
              <a:rPr lang="en-US" altLang="zh-CN" sz="3200" b="1">
                <a:ea typeface="楷体_GB2312" panose="02010609030101010101" pitchFamily="49" charset="-122"/>
              </a:rPr>
              <a:t>+</a:t>
            </a:r>
            <a:r>
              <a:rPr lang="en-US" altLang="zh-CN" sz="3200" b="1" baseline="-25000">
                <a:ea typeface="楷体_GB2312" panose="02010609030101010101" pitchFamily="49" charset="-122"/>
              </a:rPr>
              <a:t> </a:t>
            </a:r>
            <a:r>
              <a:rPr lang="en-US" altLang="zh-CN" sz="3200" b="1">
                <a:ea typeface="楷体_GB2312" panose="02010609030101010101" pitchFamily="49" charset="-122"/>
              </a:rPr>
              <a:t>Is</a:t>
            </a:r>
            <a:r>
              <a:rPr lang="en-US" altLang="zh-CN" sz="3200" b="1" baseline="-25000">
                <a:ea typeface="楷体_GB2312" panose="02010609030101010101" pitchFamily="49" charset="-122"/>
              </a:rPr>
              <a:t>2</a:t>
            </a:r>
          </a:p>
        </p:txBody>
      </p:sp>
      <p:grpSp>
        <p:nvGrpSpPr>
          <p:cNvPr id="7" name="Group 35"/>
          <p:cNvGrpSpPr/>
          <p:nvPr/>
        </p:nvGrpSpPr>
        <p:grpSpPr bwMode="auto">
          <a:xfrm>
            <a:off x="5715000" y="1295400"/>
            <a:ext cx="2590800" cy="2255838"/>
            <a:chOff x="3312" y="1584"/>
            <a:chExt cx="1632" cy="1421"/>
          </a:xfrm>
        </p:grpSpPr>
        <p:sp>
          <p:nvSpPr>
            <p:cNvPr id="20514" name="Text Box 36"/>
            <p:cNvSpPr txBox="1">
              <a:spLocks noChangeArrowheads="1"/>
            </p:cNvSpPr>
            <p:nvPr/>
          </p:nvSpPr>
          <p:spPr bwMode="auto">
            <a:xfrm>
              <a:off x="4128" y="1584"/>
              <a:ext cx="576" cy="404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楷体_GB2312" panose="02010609030101010101" pitchFamily="49" charset="-122"/>
                </a:rPr>
                <a:t> </a:t>
              </a:r>
              <a:r>
                <a:rPr lang="en-US" altLang="zh-CN" sz="3600">
                  <a:ea typeface="楷体_GB2312" panose="02010609030101010101" pitchFamily="49" charset="-122"/>
                </a:rPr>
                <a:t>a</a:t>
              </a:r>
            </a:p>
          </p:txBody>
        </p:sp>
        <p:sp>
          <p:nvSpPr>
            <p:cNvPr id="20515" name="Text Box 37"/>
            <p:cNvSpPr txBox="1">
              <a:spLocks noChangeArrowheads="1"/>
            </p:cNvSpPr>
            <p:nvPr/>
          </p:nvSpPr>
          <p:spPr bwMode="auto">
            <a:xfrm>
              <a:off x="4224" y="2640"/>
              <a:ext cx="720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楷体_GB2312" panose="02010609030101010101" pitchFamily="49" charset="-122"/>
                </a:rPr>
                <a:t>b</a:t>
              </a:r>
            </a:p>
          </p:txBody>
        </p:sp>
        <p:sp>
          <p:nvSpPr>
            <p:cNvPr id="20516" name="Oval 38"/>
            <p:cNvSpPr>
              <a:spLocks noChangeArrowheads="1"/>
            </p:cNvSpPr>
            <p:nvPr/>
          </p:nvSpPr>
          <p:spPr bwMode="auto">
            <a:xfrm>
              <a:off x="4128" y="1776"/>
              <a:ext cx="96" cy="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17" name="Oval 39"/>
            <p:cNvSpPr>
              <a:spLocks noChangeArrowheads="1"/>
            </p:cNvSpPr>
            <p:nvPr/>
          </p:nvSpPr>
          <p:spPr bwMode="auto">
            <a:xfrm>
              <a:off x="4128" y="2784"/>
              <a:ext cx="96" cy="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18" name="Line 40"/>
            <p:cNvSpPr>
              <a:spLocks noChangeShapeType="1"/>
            </p:cNvSpPr>
            <p:nvPr/>
          </p:nvSpPr>
          <p:spPr bwMode="auto">
            <a:xfrm>
              <a:off x="3456" y="1824"/>
              <a:ext cx="67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19" name="Line 41"/>
            <p:cNvSpPr>
              <a:spLocks noChangeShapeType="1"/>
            </p:cNvSpPr>
            <p:nvPr/>
          </p:nvSpPr>
          <p:spPr bwMode="auto">
            <a:xfrm>
              <a:off x="3456" y="2832"/>
              <a:ext cx="67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20" name="Oval 42"/>
            <p:cNvSpPr>
              <a:spLocks noChangeArrowheads="1"/>
            </p:cNvSpPr>
            <p:nvPr/>
          </p:nvSpPr>
          <p:spPr bwMode="auto">
            <a:xfrm>
              <a:off x="3312" y="2160"/>
              <a:ext cx="288" cy="2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21" name="Line 43"/>
            <p:cNvSpPr>
              <a:spLocks noChangeShapeType="1"/>
            </p:cNvSpPr>
            <p:nvPr/>
          </p:nvSpPr>
          <p:spPr bwMode="auto">
            <a:xfrm>
              <a:off x="3456" y="2448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22" name="Text Box 44"/>
            <p:cNvSpPr txBox="1">
              <a:spLocks noChangeArrowheads="1"/>
            </p:cNvSpPr>
            <p:nvPr/>
          </p:nvSpPr>
          <p:spPr bwMode="auto">
            <a:xfrm>
              <a:off x="3504" y="1872"/>
              <a:ext cx="816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楷体_GB2312" panose="02010609030101010101" pitchFamily="49" charset="-122"/>
                </a:rPr>
                <a:t>Is</a:t>
              </a:r>
            </a:p>
          </p:txBody>
        </p:sp>
        <p:sp>
          <p:nvSpPr>
            <p:cNvPr id="20523" name="Line 45"/>
            <p:cNvSpPr>
              <a:spLocks noChangeShapeType="1"/>
            </p:cNvSpPr>
            <p:nvPr/>
          </p:nvSpPr>
          <p:spPr bwMode="auto">
            <a:xfrm>
              <a:off x="3312" y="2304"/>
              <a:ext cx="2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24" name="Line 46"/>
            <p:cNvSpPr>
              <a:spLocks noChangeShapeType="1"/>
            </p:cNvSpPr>
            <p:nvPr/>
          </p:nvSpPr>
          <p:spPr bwMode="auto">
            <a:xfrm flipV="1">
              <a:off x="3456" y="1824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25" name="Line 47"/>
            <p:cNvSpPr>
              <a:spLocks noChangeShapeType="1"/>
            </p:cNvSpPr>
            <p:nvPr/>
          </p:nvSpPr>
          <p:spPr bwMode="auto">
            <a:xfrm flipV="1">
              <a:off x="3456" y="1872"/>
              <a:ext cx="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" name="Group 48"/>
          <p:cNvGrpSpPr/>
          <p:nvPr/>
        </p:nvGrpSpPr>
        <p:grpSpPr bwMode="auto">
          <a:xfrm>
            <a:off x="762000" y="1371600"/>
            <a:ext cx="3505200" cy="2255838"/>
            <a:chOff x="720" y="1296"/>
            <a:chExt cx="2208" cy="1421"/>
          </a:xfrm>
        </p:grpSpPr>
        <p:sp>
          <p:nvSpPr>
            <p:cNvPr id="20494" name="Text Box 49"/>
            <p:cNvSpPr txBox="1">
              <a:spLocks noChangeArrowheads="1"/>
            </p:cNvSpPr>
            <p:nvPr/>
          </p:nvSpPr>
          <p:spPr bwMode="auto">
            <a:xfrm>
              <a:off x="2112" y="1296"/>
              <a:ext cx="576" cy="404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楷体_GB2312" panose="02010609030101010101" pitchFamily="49" charset="-122"/>
                </a:rPr>
                <a:t> </a:t>
              </a:r>
              <a:r>
                <a:rPr lang="en-US" altLang="zh-CN" sz="3600">
                  <a:ea typeface="楷体_GB2312" panose="02010609030101010101" pitchFamily="49" charset="-122"/>
                </a:rPr>
                <a:t>a</a:t>
              </a:r>
            </a:p>
          </p:txBody>
        </p:sp>
        <p:sp>
          <p:nvSpPr>
            <p:cNvPr id="20495" name="Text Box 50"/>
            <p:cNvSpPr txBox="1">
              <a:spLocks noChangeArrowheads="1"/>
            </p:cNvSpPr>
            <p:nvPr/>
          </p:nvSpPr>
          <p:spPr bwMode="auto">
            <a:xfrm>
              <a:off x="2208" y="2352"/>
              <a:ext cx="720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楷体_GB2312" panose="02010609030101010101" pitchFamily="49" charset="-122"/>
                </a:rPr>
                <a:t>b</a:t>
              </a:r>
            </a:p>
          </p:txBody>
        </p:sp>
        <p:sp>
          <p:nvSpPr>
            <p:cNvPr id="20496" name="Oval 51"/>
            <p:cNvSpPr>
              <a:spLocks noChangeArrowheads="1"/>
            </p:cNvSpPr>
            <p:nvPr/>
          </p:nvSpPr>
          <p:spPr bwMode="auto">
            <a:xfrm>
              <a:off x="1488" y="1872"/>
              <a:ext cx="288" cy="2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7" name="Oval 52"/>
            <p:cNvSpPr>
              <a:spLocks noChangeArrowheads="1"/>
            </p:cNvSpPr>
            <p:nvPr/>
          </p:nvSpPr>
          <p:spPr bwMode="auto">
            <a:xfrm>
              <a:off x="720" y="1872"/>
              <a:ext cx="288" cy="2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8" name="Oval 53"/>
            <p:cNvSpPr>
              <a:spLocks noChangeArrowheads="1"/>
            </p:cNvSpPr>
            <p:nvPr/>
          </p:nvSpPr>
          <p:spPr bwMode="auto">
            <a:xfrm>
              <a:off x="2112" y="1488"/>
              <a:ext cx="96" cy="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9" name="Oval 54"/>
            <p:cNvSpPr>
              <a:spLocks noChangeArrowheads="1"/>
            </p:cNvSpPr>
            <p:nvPr/>
          </p:nvSpPr>
          <p:spPr bwMode="auto">
            <a:xfrm>
              <a:off x="2112" y="2496"/>
              <a:ext cx="96" cy="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0" name="Line 55"/>
            <p:cNvSpPr>
              <a:spLocks noChangeShapeType="1"/>
            </p:cNvSpPr>
            <p:nvPr/>
          </p:nvSpPr>
          <p:spPr bwMode="auto">
            <a:xfrm>
              <a:off x="864" y="2160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1" name="Line 56"/>
            <p:cNvSpPr>
              <a:spLocks noChangeShapeType="1"/>
            </p:cNvSpPr>
            <p:nvPr/>
          </p:nvSpPr>
          <p:spPr bwMode="auto">
            <a:xfrm>
              <a:off x="1632" y="2160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2" name="Line 57"/>
            <p:cNvSpPr>
              <a:spLocks noChangeShapeType="1"/>
            </p:cNvSpPr>
            <p:nvPr/>
          </p:nvSpPr>
          <p:spPr bwMode="auto">
            <a:xfrm>
              <a:off x="864" y="1536"/>
              <a:ext cx="12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3" name="Line 58"/>
            <p:cNvSpPr>
              <a:spLocks noChangeShapeType="1"/>
            </p:cNvSpPr>
            <p:nvPr/>
          </p:nvSpPr>
          <p:spPr bwMode="auto">
            <a:xfrm>
              <a:off x="864" y="2544"/>
              <a:ext cx="12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4" name="Oval 59"/>
            <p:cNvSpPr>
              <a:spLocks noChangeArrowheads="1"/>
            </p:cNvSpPr>
            <p:nvPr/>
          </p:nvSpPr>
          <p:spPr bwMode="auto">
            <a:xfrm>
              <a:off x="1584" y="1488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5" name="Oval 60"/>
            <p:cNvSpPr>
              <a:spLocks noChangeArrowheads="1"/>
            </p:cNvSpPr>
            <p:nvPr/>
          </p:nvSpPr>
          <p:spPr bwMode="auto">
            <a:xfrm>
              <a:off x="1584" y="2496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6" name="Text Box 61"/>
            <p:cNvSpPr txBox="1">
              <a:spLocks noChangeArrowheads="1"/>
            </p:cNvSpPr>
            <p:nvPr/>
          </p:nvSpPr>
          <p:spPr bwMode="auto">
            <a:xfrm>
              <a:off x="912" y="1584"/>
              <a:ext cx="816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楷体_GB2312" panose="02010609030101010101" pitchFamily="49" charset="-122"/>
                </a:rPr>
                <a:t>Is</a:t>
              </a:r>
              <a:r>
                <a:rPr lang="en-US" altLang="zh-CN" sz="3200" b="1" baseline="-25000">
                  <a:ea typeface="楷体_GB2312" panose="02010609030101010101" pitchFamily="49" charset="-122"/>
                </a:rPr>
                <a:t>1</a:t>
              </a:r>
              <a:endParaRPr lang="en-US" altLang="zh-CN" sz="3200" b="1">
                <a:ea typeface="楷体_GB2312" panose="02010609030101010101" pitchFamily="49" charset="-122"/>
              </a:endParaRPr>
            </a:p>
          </p:txBody>
        </p:sp>
        <p:sp>
          <p:nvSpPr>
            <p:cNvPr id="20507" name="Text Box 62"/>
            <p:cNvSpPr txBox="1">
              <a:spLocks noChangeArrowheads="1"/>
            </p:cNvSpPr>
            <p:nvPr/>
          </p:nvSpPr>
          <p:spPr bwMode="auto">
            <a:xfrm>
              <a:off x="1680" y="1584"/>
              <a:ext cx="816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楷体_GB2312" panose="02010609030101010101" pitchFamily="49" charset="-122"/>
                </a:rPr>
                <a:t>Is</a:t>
              </a:r>
              <a:r>
                <a:rPr lang="en-US" altLang="zh-CN" sz="3200" b="1" baseline="-25000">
                  <a:ea typeface="楷体_GB2312" panose="02010609030101010101" pitchFamily="49" charset="-122"/>
                </a:rPr>
                <a:t>2</a:t>
              </a:r>
              <a:endParaRPr lang="en-US" altLang="zh-CN" sz="3200" b="1">
                <a:ea typeface="楷体_GB2312" panose="02010609030101010101" pitchFamily="49" charset="-122"/>
              </a:endParaRPr>
            </a:p>
          </p:txBody>
        </p:sp>
        <p:sp>
          <p:nvSpPr>
            <p:cNvPr id="20508" name="Line 63"/>
            <p:cNvSpPr>
              <a:spLocks noChangeShapeType="1"/>
            </p:cNvSpPr>
            <p:nvPr/>
          </p:nvSpPr>
          <p:spPr bwMode="auto">
            <a:xfrm>
              <a:off x="720" y="2016"/>
              <a:ext cx="2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9" name="Line 64"/>
            <p:cNvSpPr>
              <a:spLocks noChangeShapeType="1"/>
            </p:cNvSpPr>
            <p:nvPr/>
          </p:nvSpPr>
          <p:spPr bwMode="auto">
            <a:xfrm>
              <a:off x="1488" y="2016"/>
              <a:ext cx="2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10" name="Line 65"/>
            <p:cNvSpPr>
              <a:spLocks noChangeShapeType="1"/>
            </p:cNvSpPr>
            <p:nvPr/>
          </p:nvSpPr>
          <p:spPr bwMode="auto">
            <a:xfrm flipV="1">
              <a:off x="864" y="1536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11" name="Line 66"/>
            <p:cNvSpPr>
              <a:spLocks noChangeShapeType="1"/>
            </p:cNvSpPr>
            <p:nvPr/>
          </p:nvSpPr>
          <p:spPr bwMode="auto">
            <a:xfrm flipV="1">
              <a:off x="1632" y="1536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12" name="Line 67"/>
            <p:cNvSpPr>
              <a:spLocks noChangeShapeType="1"/>
            </p:cNvSpPr>
            <p:nvPr/>
          </p:nvSpPr>
          <p:spPr bwMode="auto">
            <a:xfrm flipV="1">
              <a:off x="864" y="1584"/>
              <a:ext cx="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13" name="Line 68"/>
            <p:cNvSpPr>
              <a:spLocks noChangeShapeType="1"/>
            </p:cNvSpPr>
            <p:nvPr/>
          </p:nvSpPr>
          <p:spPr bwMode="auto">
            <a:xfrm flipV="1">
              <a:off x="1632" y="1632"/>
              <a:ext cx="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293381" name="Text Box 69"/>
          <p:cNvSpPr txBox="1">
            <a:spLocks noChangeArrowheads="1"/>
          </p:cNvSpPr>
          <p:nvPr/>
        </p:nvSpPr>
        <p:spPr bwMode="auto">
          <a:xfrm>
            <a:off x="457200" y="4038600"/>
            <a:ext cx="40386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ea typeface="楷体_GB2312" panose="02010609030101010101" pitchFamily="49" charset="-122"/>
              </a:rPr>
              <a:t>2.</a:t>
            </a:r>
            <a:r>
              <a:rPr lang="zh-CN" altLang="en-US" sz="3200">
                <a:ea typeface="楷体_GB2312" panose="02010609030101010101" pitchFamily="49" charset="-122"/>
              </a:rPr>
              <a:t>电流源串联</a:t>
            </a:r>
          </a:p>
        </p:txBody>
      </p:sp>
      <p:sp>
        <p:nvSpPr>
          <p:cNvPr id="1293382" name="AutoShape 70"/>
          <p:cNvSpPr>
            <a:spLocks noChangeArrowheads="1"/>
          </p:cNvSpPr>
          <p:nvPr/>
        </p:nvSpPr>
        <p:spPr bwMode="auto">
          <a:xfrm>
            <a:off x="4114800" y="2362200"/>
            <a:ext cx="1066800" cy="304800"/>
          </a:xfrm>
          <a:prstGeom prst="rightArrow">
            <a:avLst>
              <a:gd name="adj1" fmla="val 50000"/>
              <a:gd name="adj2" fmla="val 87500"/>
            </a:avLst>
          </a:prstGeom>
          <a:solidFill>
            <a:schemeClr val="bg2"/>
          </a:solidFill>
          <a:ln w="38100">
            <a:solidFill>
              <a:schemeClr val="folHlink"/>
            </a:solidFill>
            <a:miter lim="800000"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pSp>
        <p:nvGrpSpPr>
          <p:cNvPr id="9" name="Group 71"/>
          <p:cNvGrpSpPr/>
          <p:nvPr/>
        </p:nvGrpSpPr>
        <p:grpSpPr bwMode="auto">
          <a:xfrm>
            <a:off x="3276600" y="5791200"/>
            <a:ext cx="2514600" cy="838200"/>
            <a:chOff x="2448" y="3408"/>
            <a:chExt cx="1584" cy="528"/>
          </a:xfrm>
        </p:grpSpPr>
        <p:sp>
          <p:nvSpPr>
            <p:cNvPr id="20492" name="AutoShape 72"/>
            <p:cNvSpPr>
              <a:spLocks noChangeArrowheads="1"/>
            </p:cNvSpPr>
            <p:nvPr/>
          </p:nvSpPr>
          <p:spPr bwMode="auto">
            <a:xfrm>
              <a:off x="2640" y="3792"/>
              <a:ext cx="1344" cy="144"/>
            </a:xfrm>
            <a:prstGeom prst="rightArrow">
              <a:avLst>
                <a:gd name="adj1" fmla="val 50000"/>
                <a:gd name="adj2" fmla="val 233333"/>
              </a:avLst>
            </a:prstGeom>
            <a:solidFill>
              <a:schemeClr val="accent2"/>
            </a:solidFill>
            <a:ln w="38100">
              <a:solidFill>
                <a:schemeClr val="folHlink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493" name="Text Box 73"/>
            <p:cNvSpPr txBox="1">
              <a:spLocks noChangeArrowheads="1"/>
            </p:cNvSpPr>
            <p:nvPr/>
          </p:nvSpPr>
          <p:spPr bwMode="auto">
            <a:xfrm>
              <a:off x="2448" y="3408"/>
              <a:ext cx="1584" cy="404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zh-CN" altLang="en-US" sz="3200">
                  <a:solidFill>
                    <a:schemeClr val="folHlink"/>
                  </a:solidFill>
                  <a:ea typeface="楷体_GB2312" panose="02010609030101010101" pitchFamily="49" charset="-122"/>
                </a:rPr>
                <a:t>若</a:t>
              </a:r>
              <a:r>
                <a:rPr lang="zh-CN" altLang="en-US" sz="3200" b="1">
                  <a:solidFill>
                    <a:schemeClr val="folHlink"/>
                  </a:solidFill>
                  <a:ea typeface="楷体_GB2312" panose="02010609030101010101" pitchFamily="49" charset="-122"/>
                </a:rPr>
                <a:t> </a:t>
              </a:r>
              <a:r>
                <a:rPr lang="en-US" altLang="zh-CN" sz="3600" b="1">
                  <a:solidFill>
                    <a:schemeClr val="folHlink"/>
                  </a:solidFill>
                  <a:ea typeface="楷体_GB2312" panose="02010609030101010101" pitchFamily="49" charset="-122"/>
                </a:rPr>
                <a:t>I</a:t>
              </a:r>
              <a:r>
                <a:rPr lang="en-US" altLang="zh-CN" sz="3600" b="1" baseline="-25000">
                  <a:solidFill>
                    <a:schemeClr val="folHlink"/>
                  </a:solidFill>
                  <a:ea typeface="楷体_GB2312" panose="02010609030101010101" pitchFamily="49" charset="-122"/>
                </a:rPr>
                <a:t>s1</a:t>
              </a:r>
              <a:r>
                <a:rPr lang="en-US" altLang="zh-CN" sz="3600">
                  <a:solidFill>
                    <a:schemeClr val="folHlink"/>
                  </a:solidFill>
                  <a:ea typeface="楷体_GB2312" panose="02010609030101010101" pitchFamily="49" charset="-122"/>
                </a:rPr>
                <a:t>= </a:t>
              </a:r>
              <a:r>
                <a:rPr lang="en-US" altLang="zh-CN" sz="3600" b="1">
                  <a:solidFill>
                    <a:schemeClr val="folHlink"/>
                  </a:solidFill>
                  <a:ea typeface="楷体_GB2312" panose="02010609030101010101" pitchFamily="49" charset="-122"/>
                </a:rPr>
                <a:t>I</a:t>
              </a:r>
              <a:r>
                <a:rPr lang="en-US" altLang="zh-CN" sz="3600" b="1" baseline="-25000">
                  <a:solidFill>
                    <a:schemeClr val="folHlink"/>
                  </a:solidFill>
                  <a:ea typeface="楷体_GB2312" panose="02010609030101010101" pitchFamily="49" charset="-122"/>
                </a:rPr>
                <a:t>s2</a:t>
              </a:r>
              <a:endParaRPr lang="en-US" altLang="zh-CN" sz="3200" b="1">
                <a:ea typeface="楷体_GB2312" panose="02010609030101010101" pitchFamily="49" charset="-122"/>
              </a:endParaRPr>
            </a:p>
          </p:txBody>
        </p:sp>
      </p:grpSp>
      <p:sp>
        <p:nvSpPr>
          <p:cNvPr id="1293390" name="Text Box 78"/>
          <p:cNvSpPr txBox="1">
            <a:spLocks noChangeArrowheads="1"/>
          </p:cNvSpPr>
          <p:nvPr/>
        </p:nvSpPr>
        <p:spPr bwMode="auto">
          <a:xfrm>
            <a:off x="133350" y="158750"/>
            <a:ext cx="6858000" cy="519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2800" b="1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2.6.2 </a:t>
            </a:r>
            <a:r>
              <a:rPr lang="zh-CN" altLang="en-US" sz="2800" b="1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电流源的串联与并联</a:t>
            </a: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93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9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93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93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93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3314" grpId="0" autoUpdateAnimBg="0"/>
      <p:bldP spid="1293346" grpId="0" autoUpdateAnimBg="0"/>
      <p:bldP spid="1293381" grpId="0" autoUpdateAnimBg="0"/>
      <p:bldP spid="1293382" grpId="0" animBg="1"/>
      <p:bldP spid="129339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642" name="Rectangle 2"/>
          <p:cNvSpPr>
            <a:spLocks noGrp="1" noChangeArrowheads="1"/>
          </p:cNvSpPr>
          <p:nvPr>
            <p:ph type="title"/>
          </p:nvPr>
        </p:nvSpPr>
        <p:spPr>
          <a:xfrm>
            <a:off x="247650" y="-114300"/>
            <a:ext cx="7772400" cy="1143000"/>
          </a:xfrm>
        </p:spPr>
        <p:txBody>
          <a:bodyPr/>
          <a:lstStyle/>
          <a:p>
            <a:pPr algn="l" eaLnBrk="1" hangingPunct="1"/>
            <a:r>
              <a:rPr kumimoji="1" lang="en-US" altLang="zh-CN" sz="3200" b="1">
                <a:solidFill>
                  <a:srgbClr val="FFFF00"/>
                </a:solidFill>
              </a:rPr>
              <a:t>2.6.3 </a:t>
            </a:r>
            <a:r>
              <a:rPr kumimoji="1" lang="zh-CN" altLang="en-US" sz="3200" b="1">
                <a:solidFill>
                  <a:srgbClr val="FFFF00"/>
                </a:solidFill>
              </a:rPr>
              <a:t>电源与元件的串并联</a:t>
            </a:r>
          </a:p>
        </p:txBody>
      </p:sp>
      <p:pic>
        <p:nvPicPr>
          <p:cNvPr id="1520644" name="Picture 4"/>
          <p:cNvPicPr>
            <a:picLocks noChangeAspect="1" noChangeArrowheads="1"/>
          </p:cNvPicPr>
          <p:nvPr/>
        </p:nvPicPr>
        <p:blipFill>
          <a:blip r:embed="rId2" cstate="print"/>
          <a:srcRect t="586" r="48737" b="62582"/>
          <a:stretch>
            <a:fillRect/>
          </a:stretch>
        </p:blipFill>
        <p:spPr bwMode="auto">
          <a:xfrm>
            <a:off x="895350" y="1466850"/>
            <a:ext cx="2705100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20645" name="Picture 5"/>
          <p:cNvPicPr>
            <a:picLocks noChangeAspect="1" noChangeArrowheads="1"/>
          </p:cNvPicPr>
          <p:nvPr/>
        </p:nvPicPr>
        <p:blipFill>
          <a:blip r:embed="rId3" cstate="print"/>
          <a:srcRect r="49097" b="62582"/>
          <a:stretch>
            <a:fillRect/>
          </a:stretch>
        </p:blipFill>
        <p:spPr bwMode="auto">
          <a:xfrm>
            <a:off x="914400" y="4495800"/>
            <a:ext cx="2686050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20646" name="Text Box 6"/>
          <p:cNvSpPr txBox="1">
            <a:spLocks noChangeArrowheads="1"/>
          </p:cNvSpPr>
          <p:nvPr/>
        </p:nvSpPr>
        <p:spPr bwMode="auto">
          <a:xfrm>
            <a:off x="304800" y="920750"/>
            <a:ext cx="4400550" cy="519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2800">
                <a:solidFill>
                  <a:schemeClr val="folHlink"/>
                </a:solidFill>
              </a:rPr>
              <a:t>1</a:t>
            </a:r>
            <a:r>
              <a:rPr lang="en-US" altLang="zh-CN" sz="2800">
                <a:solidFill>
                  <a:schemeClr val="fol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sz="2800" b="1">
                <a:solidFill>
                  <a:schemeClr val="fol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电压源与元件并联</a:t>
            </a:r>
          </a:p>
        </p:txBody>
      </p:sp>
      <p:sp>
        <p:nvSpPr>
          <p:cNvPr id="1520648" name="Text Box 8"/>
          <p:cNvSpPr txBox="1">
            <a:spLocks noChangeArrowheads="1"/>
          </p:cNvSpPr>
          <p:nvPr/>
        </p:nvSpPr>
        <p:spPr bwMode="auto">
          <a:xfrm>
            <a:off x="247650" y="3746500"/>
            <a:ext cx="4400550" cy="519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2800">
                <a:solidFill>
                  <a:schemeClr val="folHlink"/>
                </a:solidFill>
              </a:rPr>
              <a:t>2</a:t>
            </a:r>
            <a:r>
              <a:rPr lang="en-US" altLang="zh-CN" sz="2800">
                <a:solidFill>
                  <a:schemeClr val="fol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sz="2800" b="1">
                <a:solidFill>
                  <a:schemeClr val="fol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电流源与元件串联</a:t>
            </a:r>
          </a:p>
        </p:txBody>
      </p:sp>
      <p:pic>
        <p:nvPicPr>
          <p:cNvPr id="1520650" name="Picture 10"/>
          <p:cNvPicPr>
            <a:picLocks noChangeAspect="1" noChangeArrowheads="1"/>
          </p:cNvPicPr>
          <p:nvPr/>
        </p:nvPicPr>
        <p:blipFill>
          <a:blip r:embed="rId2" cstate="print"/>
          <a:srcRect l="63177" t="586" r="2527" b="62582"/>
          <a:stretch>
            <a:fillRect/>
          </a:stretch>
        </p:blipFill>
        <p:spPr bwMode="auto">
          <a:xfrm>
            <a:off x="5391150" y="1439863"/>
            <a:ext cx="1809750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20651" name="Picture 11"/>
          <p:cNvPicPr>
            <a:picLocks noChangeAspect="1" noChangeArrowheads="1"/>
          </p:cNvPicPr>
          <p:nvPr/>
        </p:nvPicPr>
        <p:blipFill>
          <a:blip r:embed="rId3" cstate="print"/>
          <a:srcRect l="59927" r="2527" b="62582"/>
          <a:stretch>
            <a:fillRect/>
          </a:stretch>
        </p:blipFill>
        <p:spPr bwMode="auto">
          <a:xfrm>
            <a:off x="5391150" y="4495800"/>
            <a:ext cx="1981200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20652" name="Line 12"/>
          <p:cNvSpPr>
            <a:spLocks noChangeShapeType="1"/>
          </p:cNvSpPr>
          <p:nvPr/>
        </p:nvSpPr>
        <p:spPr bwMode="auto">
          <a:xfrm>
            <a:off x="3924300" y="2438400"/>
            <a:ext cx="78105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20653" name="Line 13"/>
          <p:cNvSpPr>
            <a:spLocks noChangeShapeType="1"/>
          </p:cNvSpPr>
          <p:nvPr/>
        </p:nvSpPr>
        <p:spPr bwMode="auto">
          <a:xfrm>
            <a:off x="4140200" y="5549900"/>
            <a:ext cx="78105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0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20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0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20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0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520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0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20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0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520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0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20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0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1520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0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20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0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7" dur="500"/>
                                        <p:tgtEl>
                                          <p:spTgt spid="1520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0642" grpId="0"/>
      <p:bldP spid="1520646" grpId="0"/>
      <p:bldP spid="1520648" grpId="0"/>
      <p:bldP spid="1520652" grpId="0" animBg="1"/>
      <p:bldP spid="152065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50" y="0"/>
            <a:ext cx="3143250" cy="1143000"/>
          </a:xfrm>
        </p:spPr>
        <p:txBody>
          <a:bodyPr/>
          <a:lstStyle/>
          <a:p>
            <a:pPr algn="l" eaLnBrk="1" hangingPunct="1"/>
            <a:r>
              <a:rPr kumimoji="1" lang="zh-CN" altLang="en-US" sz="2800" b="1">
                <a:solidFill>
                  <a:schemeClr val="folHlink"/>
                </a:solidFill>
                <a:latin typeface="宋体" panose="02010600030101010101" pitchFamily="2" charset="-122"/>
              </a:rPr>
              <a:t>例</a:t>
            </a:r>
            <a:r>
              <a:rPr kumimoji="1" lang="en-US" altLang="zh-CN" sz="2800" b="1">
                <a:solidFill>
                  <a:schemeClr val="folHlink"/>
                </a:solidFill>
                <a:latin typeface="宋体" panose="02010600030101010101" pitchFamily="2" charset="-122"/>
              </a:rPr>
              <a:t>6</a:t>
            </a:r>
            <a:r>
              <a:rPr kumimoji="1" lang="zh-CN" altLang="en-US" sz="2800" b="1">
                <a:solidFill>
                  <a:schemeClr val="folHlink"/>
                </a:solidFill>
                <a:latin typeface="宋体" panose="02010600030101010101" pitchFamily="2" charset="-122"/>
              </a:rPr>
              <a:t>：</a:t>
            </a:r>
          </a:p>
        </p:txBody>
      </p:sp>
      <p:grpSp>
        <p:nvGrpSpPr>
          <p:cNvPr id="2" name="Group 4"/>
          <p:cNvGrpSpPr/>
          <p:nvPr/>
        </p:nvGrpSpPr>
        <p:grpSpPr bwMode="auto">
          <a:xfrm>
            <a:off x="5095875" y="857250"/>
            <a:ext cx="3905250" cy="2628900"/>
            <a:chOff x="324" y="2261"/>
            <a:chExt cx="2460" cy="1656"/>
          </a:xfrm>
        </p:grpSpPr>
        <p:sp>
          <p:nvSpPr>
            <p:cNvPr id="22641" name="Oval 5"/>
            <p:cNvSpPr>
              <a:spLocks noChangeArrowheads="1"/>
            </p:cNvSpPr>
            <p:nvPr/>
          </p:nvSpPr>
          <p:spPr bwMode="auto">
            <a:xfrm>
              <a:off x="324" y="3072"/>
              <a:ext cx="288" cy="2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642" name="Line 6"/>
            <p:cNvSpPr>
              <a:spLocks noChangeShapeType="1"/>
            </p:cNvSpPr>
            <p:nvPr/>
          </p:nvSpPr>
          <p:spPr bwMode="auto">
            <a:xfrm>
              <a:off x="468" y="3360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643" name="Line 7"/>
            <p:cNvSpPr>
              <a:spLocks noChangeShapeType="1"/>
            </p:cNvSpPr>
            <p:nvPr/>
          </p:nvSpPr>
          <p:spPr bwMode="auto">
            <a:xfrm>
              <a:off x="324" y="3216"/>
              <a:ext cx="2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644" name="Line 8"/>
            <p:cNvSpPr>
              <a:spLocks noChangeShapeType="1"/>
            </p:cNvSpPr>
            <p:nvPr/>
          </p:nvSpPr>
          <p:spPr bwMode="auto">
            <a:xfrm flipV="1">
              <a:off x="468" y="2736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645" name="Line 9"/>
            <p:cNvSpPr>
              <a:spLocks noChangeShapeType="1"/>
            </p:cNvSpPr>
            <p:nvPr/>
          </p:nvSpPr>
          <p:spPr bwMode="auto">
            <a:xfrm rot="10857279" flipV="1">
              <a:off x="467" y="3379"/>
              <a:ext cx="1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646" name="Text Box 10"/>
            <p:cNvSpPr txBox="1">
              <a:spLocks noChangeArrowheads="1"/>
            </p:cNvSpPr>
            <p:nvPr/>
          </p:nvSpPr>
          <p:spPr bwMode="auto">
            <a:xfrm>
              <a:off x="2016" y="2496"/>
              <a:ext cx="576" cy="404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楷体_GB2312" panose="02010609030101010101" pitchFamily="49" charset="-122"/>
                </a:rPr>
                <a:t> </a:t>
              </a:r>
              <a:r>
                <a:rPr lang="en-US" altLang="zh-CN" sz="3600">
                  <a:ea typeface="楷体_GB2312" panose="02010609030101010101" pitchFamily="49" charset="-122"/>
                </a:rPr>
                <a:t>a</a:t>
              </a:r>
            </a:p>
          </p:txBody>
        </p:sp>
        <p:sp>
          <p:nvSpPr>
            <p:cNvPr id="22647" name="Text Box 11"/>
            <p:cNvSpPr txBox="1">
              <a:spLocks noChangeArrowheads="1"/>
            </p:cNvSpPr>
            <p:nvPr/>
          </p:nvSpPr>
          <p:spPr bwMode="auto">
            <a:xfrm>
              <a:off x="2064" y="3552"/>
              <a:ext cx="720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楷体_GB2312" panose="02010609030101010101" pitchFamily="49" charset="-122"/>
                </a:rPr>
                <a:t>b</a:t>
              </a:r>
            </a:p>
          </p:txBody>
        </p:sp>
        <p:sp>
          <p:nvSpPr>
            <p:cNvPr id="22648" name="Oval 12"/>
            <p:cNvSpPr>
              <a:spLocks noChangeArrowheads="1"/>
            </p:cNvSpPr>
            <p:nvPr/>
          </p:nvSpPr>
          <p:spPr bwMode="auto">
            <a:xfrm>
              <a:off x="924" y="3072"/>
              <a:ext cx="288" cy="2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649" name="Oval 13"/>
            <p:cNvSpPr>
              <a:spLocks noChangeArrowheads="1"/>
            </p:cNvSpPr>
            <p:nvPr/>
          </p:nvSpPr>
          <p:spPr bwMode="auto">
            <a:xfrm>
              <a:off x="1968" y="3696"/>
              <a:ext cx="96" cy="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650" name="Line 14"/>
            <p:cNvSpPr>
              <a:spLocks noChangeShapeType="1"/>
            </p:cNvSpPr>
            <p:nvPr/>
          </p:nvSpPr>
          <p:spPr bwMode="auto">
            <a:xfrm>
              <a:off x="1068" y="2736"/>
              <a:ext cx="0" cy="100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651" name="Line 15"/>
            <p:cNvSpPr>
              <a:spLocks noChangeShapeType="1"/>
            </p:cNvSpPr>
            <p:nvPr/>
          </p:nvSpPr>
          <p:spPr bwMode="auto">
            <a:xfrm>
              <a:off x="468" y="3736"/>
              <a:ext cx="1500" cy="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652" name="Text Box 16"/>
            <p:cNvSpPr txBox="1">
              <a:spLocks noChangeArrowheads="1"/>
            </p:cNvSpPr>
            <p:nvPr/>
          </p:nvSpPr>
          <p:spPr bwMode="auto">
            <a:xfrm>
              <a:off x="1164" y="2832"/>
              <a:ext cx="384" cy="826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楷体_GB2312" panose="02010609030101010101" pitchFamily="49" charset="-122"/>
                </a:rPr>
                <a:t>-</a:t>
              </a:r>
            </a:p>
            <a:p>
              <a:r>
                <a:rPr lang="en-US" altLang="zh-CN" sz="3200" b="1">
                  <a:ea typeface="楷体_GB2312" panose="02010609030101010101" pitchFamily="49" charset="-122"/>
                </a:rPr>
                <a:t>+</a:t>
              </a:r>
            </a:p>
          </p:txBody>
        </p:sp>
        <p:sp>
          <p:nvSpPr>
            <p:cNvPr id="22653" name="Text Box 17"/>
            <p:cNvSpPr txBox="1">
              <a:spLocks noChangeArrowheads="1"/>
            </p:cNvSpPr>
            <p:nvPr/>
          </p:nvSpPr>
          <p:spPr bwMode="auto">
            <a:xfrm>
              <a:off x="1116" y="3024"/>
              <a:ext cx="624" cy="404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>
                  <a:ea typeface="楷体_GB2312" panose="02010609030101010101" pitchFamily="49" charset="-122"/>
                </a:rPr>
                <a:t> </a:t>
              </a:r>
              <a:r>
                <a:rPr lang="en-US" altLang="zh-CN" sz="2800">
                  <a:ea typeface="楷体_GB2312" panose="02010609030101010101" pitchFamily="49" charset="-122"/>
                </a:rPr>
                <a:t>U</a:t>
              </a:r>
              <a:r>
                <a:rPr lang="en-US" altLang="zh-CN" sz="3200" baseline="-25000">
                  <a:ea typeface="楷体_GB2312" panose="02010609030101010101" pitchFamily="49" charset="-122"/>
                </a:rPr>
                <a:t>S2</a:t>
              </a:r>
              <a:r>
                <a:rPr lang="en-US" altLang="zh-CN" sz="3600">
                  <a:ea typeface="楷体_GB2312" panose="02010609030101010101" pitchFamily="49" charset="-122"/>
                </a:rPr>
                <a:t>  </a:t>
              </a:r>
            </a:p>
          </p:txBody>
        </p:sp>
        <p:sp>
          <p:nvSpPr>
            <p:cNvPr id="22654" name="Oval 18"/>
            <p:cNvSpPr>
              <a:spLocks noChangeArrowheads="1"/>
            </p:cNvSpPr>
            <p:nvPr/>
          </p:nvSpPr>
          <p:spPr bwMode="auto">
            <a:xfrm>
              <a:off x="1020" y="2688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655" name="Oval 19"/>
            <p:cNvSpPr>
              <a:spLocks noChangeArrowheads="1"/>
            </p:cNvSpPr>
            <p:nvPr/>
          </p:nvSpPr>
          <p:spPr bwMode="auto">
            <a:xfrm>
              <a:off x="1020" y="3696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656" name="Oval 20"/>
            <p:cNvSpPr>
              <a:spLocks noChangeArrowheads="1"/>
            </p:cNvSpPr>
            <p:nvPr/>
          </p:nvSpPr>
          <p:spPr bwMode="auto">
            <a:xfrm>
              <a:off x="1974" y="2674"/>
              <a:ext cx="102" cy="9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657" name="Oval 21"/>
            <p:cNvSpPr>
              <a:spLocks noChangeArrowheads="1"/>
            </p:cNvSpPr>
            <p:nvPr/>
          </p:nvSpPr>
          <p:spPr bwMode="auto">
            <a:xfrm>
              <a:off x="1241" y="2573"/>
              <a:ext cx="307" cy="2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658" name="Line 22"/>
            <p:cNvSpPr>
              <a:spLocks noChangeShapeType="1"/>
            </p:cNvSpPr>
            <p:nvPr/>
          </p:nvSpPr>
          <p:spPr bwMode="auto">
            <a:xfrm>
              <a:off x="1395" y="2573"/>
              <a:ext cx="0" cy="2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659" name="Line 23"/>
            <p:cNvSpPr>
              <a:spLocks noChangeShapeType="1"/>
            </p:cNvSpPr>
            <p:nvPr/>
          </p:nvSpPr>
          <p:spPr bwMode="auto">
            <a:xfrm>
              <a:off x="467" y="2736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660" name="Line 24"/>
            <p:cNvSpPr>
              <a:spLocks noChangeShapeType="1"/>
            </p:cNvSpPr>
            <p:nvPr/>
          </p:nvSpPr>
          <p:spPr bwMode="auto">
            <a:xfrm>
              <a:off x="1644" y="2725"/>
              <a:ext cx="205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661" name="Line 25"/>
            <p:cNvSpPr>
              <a:spLocks noChangeShapeType="1"/>
            </p:cNvSpPr>
            <p:nvPr/>
          </p:nvSpPr>
          <p:spPr bwMode="auto">
            <a:xfrm>
              <a:off x="1548" y="2724"/>
              <a:ext cx="410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662" name="Text Box 26"/>
            <p:cNvSpPr txBox="1">
              <a:spLocks noChangeArrowheads="1"/>
            </p:cNvSpPr>
            <p:nvPr/>
          </p:nvSpPr>
          <p:spPr bwMode="auto">
            <a:xfrm>
              <a:off x="528" y="3293"/>
              <a:ext cx="480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楷体_GB2312" panose="02010609030101010101" pitchFamily="49" charset="-122"/>
                </a:rPr>
                <a:t>I</a:t>
              </a:r>
              <a:r>
                <a:rPr lang="en-US" altLang="zh-CN" sz="3200" baseline="-25000">
                  <a:ea typeface="楷体_GB2312" panose="02010609030101010101" pitchFamily="49" charset="-122"/>
                </a:rPr>
                <a:t>S1</a:t>
              </a:r>
              <a:endParaRPr lang="en-US" altLang="zh-CN" sz="3200" b="1">
                <a:ea typeface="楷体_GB2312" panose="02010609030101010101" pitchFamily="49" charset="-122"/>
              </a:endParaRPr>
            </a:p>
          </p:txBody>
        </p:sp>
        <p:sp>
          <p:nvSpPr>
            <p:cNvPr id="22663" name="Text Box 27"/>
            <p:cNvSpPr txBox="1">
              <a:spLocks noChangeArrowheads="1"/>
            </p:cNvSpPr>
            <p:nvPr/>
          </p:nvSpPr>
          <p:spPr bwMode="auto">
            <a:xfrm>
              <a:off x="1500" y="2261"/>
              <a:ext cx="480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楷体_GB2312" panose="02010609030101010101" pitchFamily="49" charset="-122"/>
                </a:rPr>
                <a:t>I</a:t>
              </a:r>
              <a:r>
                <a:rPr lang="en-US" altLang="zh-CN" sz="3200" baseline="-25000">
                  <a:ea typeface="楷体_GB2312" panose="02010609030101010101" pitchFamily="49" charset="-122"/>
                </a:rPr>
                <a:t>S2</a:t>
              </a:r>
              <a:endParaRPr lang="en-US" altLang="zh-CN" sz="3200" b="1">
                <a:ea typeface="楷体_GB2312" panose="02010609030101010101" pitchFamily="49" charset="-122"/>
              </a:endParaRPr>
            </a:p>
          </p:txBody>
        </p:sp>
      </p:grpSp>
      <p:grpSp>
        <p:nvGrpSpPr>
          <p:cNvPr id="3" name="Group 30"/>
          <p:cNvGrpSpPr/>
          <p:nvPr/>
        </p:nvGrpSpPr>
        <p:grpSpPr bwMode="auto">
          <a:xfrm>
            <a:off x="1371600" y="3708400"/>
            <a:ext cx="2590800" cy="2547938"/>
            <a:chOff x="3816" y="1863"/>
            <a:chExt cx="1705" cy="1605"/>
          </a:xfrm>
        </p:grpSpPr>
        <p:sp>
          <p:nvSpPr>
            <p:cNvPr id="22628" name="Text Box 31"/>
            <p:cNvSpPr txBox="1">
              <a:spLocks noChangeArrowheads="1"/>
            </p:cNvSpPr>
            <p:nvPr/>
          </p:nvSpPr>
          <p:spPr bwMode="auto">
            <a:xfrm>
              <a:off x="4764" y="2061"/>
              <a:ext cx="576" cy="404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楷体_GB2312" panose="02010609030101010101" pitchFamily="49" charset="-122"/>
                </a:rPr>
                <a:t> </a:t>
              </a:r>
              <a:r>
                <a:rPr lang="en-US" altLang="zh-CN" sz="3600">
                  <a:ea typeface="楷体_GB2312" panose="02010609030101010101" pitchFamily="49" charset="-122"/>
                </a:rPr>
                <a:t>a</a:t>
              </a:r>
            </a:p>
          </p:txBody>
        </p:sp>
        <p:sp>
          <p:nvSpPr>
            <p:cNvPr id="22629" name="Text Box 32"/>
            <p:cNvSpPr txBox="1">
              <a:spLocks noChangeArrowheads="1"/>
            </p:cNvSpPr>
            <p:nvPr/>
          </p:nvSpPr>
          <p:spPr bwMode="auto">
            <a:xfrm>
              <a:off x="4801" y="3103"/>
              <a:ext cx="720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楷体_GB2312" panose="02010609030101010101" pitchFamily="49" charset="-122"/>
                </a:rPr>
                <a:t>b</a:t>
              </a:r>
            </a:p>
          </p:txBody>
        </p:sp>
        <p:sp>
          <p:nvSpPr>
            <p:cNvPr id="22630" name="Oval 33"/>
            <p:cNvSpPr>
              <a:spLocks noChangeArrowheads="1"/>
            </p:cNvSpPr>
            <p:nvPr/>
          </p:nvSpPr>
          <p:spPr bwMode="auto">
            <a:xfrm>
              <a:off x="4716" y="3237"/>
              <a:ext cx="96" cy="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631" name="Line 34"/>
            <p:cNvSpPr>
              <a:spLocks noChangeShapeType="1"/>
            </p:cNvSpPr>
            <p:nvPr/>
          </p:nvSpPr>
          <p:spPr bwMode="auto">
            <a:xfrm>
              <a:off x="3816" y="2289"/>
              <a:ext cx="0" cy="100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632" name="Line 35"/>
            <p:cNvSpPr>
              <a:spLocks noChangeShapeType="1"/>
            </p:cNvSpPr>
            <p:nvPr/>
          </p:nvSpPr>
          <p:spPr bwMode="auto">
            <a:xfrm>
              <a:off x="3816" y="3285"/>
              <a:ext cx="89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633" name="Oval 36"/>
            <p:cNvSpPr>
              <a:spLocks noChangeArrowheads="1"/>
            </p:cNvSpPr>
            <p:nvPr/>
          </p:nvSpPr>
          <p:spPr bwMode="auto">
            <a:xfrm>
              <a:off x="4722" y="2239"/>
              <a:ext cx="102" cy="9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2634" name="Group 37"/>
            <p:cNvGrpSpPr/>
            <p:nvPr/>
          </p:nvGrpSpPr>
          <p:grpSpPr bwMode="auto">
            <a:xfrm>
              <a:off x="3989" y="2138"/>
              <a:ext cx="307" cy="296"/>
              <a:chOff x="2256" y="1584"/>
              <a:chExt cx="288" cy="288"/>
            </a:xfrm>
          </p:grpSpPr>
          <p:sp>
            <p:nvSpPr>
              <p:cNvPr id="22639" name="Oval 38"/>
              <p:cNvSpPr>
                <a:spLocks noChangeArrowheads="1"/>
              </p:cNvSpPr>
              <p:nvPr/>
            </p:nvSpPr>
            <p:spPr bwMode="auto">
              <a:xfrm>
                <a:off x="2256" y="1584"/>
                <a:ext cx="288" cy="288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640" name="Line 39"/>
              <p:cNvSpPr>
                <a:spLocks noChangeShapeType="1"/>
              </p:cNvSpPr>
              <p:nvPr/>
            </p:nvSpPr>
            <p:spPr bwMode="auto">
              <a:xfrm>
                <a:off x="2400" y="1584"/>
                <a:ext cx="0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2635" name="Line 40"/>
            <p:cNvSpPr>
              <a:spLocks noChangeShapeType="1"/>
            </p:cNvSpPr>
            <p:nvPr/>
          </p:nvSpPr>
          <p:spPr bwMode="auto">
            <a:xfrm>
              <a:off x="3816" y="2290"/>
              <a:ext cx="17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636" name="Line 41"/>
            <p:cNvSpPr>
              <a:spLocks noChangeShapeType="1"/>
            </p:cNvSpPr>
            <p:nvPr/>
          </p:nvSpPr>
          <p:spPr bwMode="auto">
            <a:xfrm>
              <a:off x="4392" y="2290"/>
              <a:ext cx="205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637" name="Line 42"/>
            <p:cNvSpPr>
              <a:spLocks noChangeShapeType="1"/>
            </p:cNvSpPr>
            <p:nvPr/>
          </p:nvSpPr>
          <p:spPr bwMode="auto">
            <a:xfrm>
              <a:off x="4296" y="2289"/>
              <a:ext cx="410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638" name="Text Box 43"/>
            <p:cNvSpPr txBox="1">
              <a:spLocks noChangeArrowheads="1"/>
            </p:cNvSpPr>
            <p:nvPr/>
          </p:nvSpPr>
          <p:spPr bwMode="auto">
            <a:xfrm>
              <a:off x="4309" y="1863"/>
              <a:ext cx="480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楷体_GB2312" panose="02010609030101010101" pitchFamily="49" charset="-122"/>
                </a:rPr>
                <a:t>I</a:t>
              </a:r>
              <a:r>
                <a:rPr lang="en-US" altLang="zh-CN" sz="3200" baseline="-25000">
                  <a:ea typeface="楷体_GB2312" panose="02010609030101010101" pitchFamily="49" charset="-122"/>
                </a:rPr>
                <a:t>S2</a:t>
              </a:r>
              <a:endParaRPr lang="en-US" altLang="zh-CN" sz="3200" b="1">
                <a:ea typeface="楷体_GB2312" panose="02010609030101010101" pitchFamily="49" charset="-122"/>
              </a:endParaRPr>
            </a:p>
          </p:txBody>
        </p:sp>
      </p:grpSp>
      <p:grpSp>
        <p:nvGrpSpPr>
          <p:cNvPr id="5" name="Group 53"/>
          <p:cNvGrpSpPr/>
          <p:nvPr/>
        </p:nvGrpSpPr>
        <p:grpSpPr bwMode="auto">
          <a:xfrm>
            <a:off x="5414963" y="3763963"/>
            <a:ext cx="3241675" cy="2492375"/>
            <a:chOff x="586" y="2371"/>
            <a:chExt cx="2042" cy="1570"/>
          </a:xfrm>
        </p:grpSpPr>
        <p:sp>
          <p:nvSpPr>
            <p:cNvPr id="22611" name="Text Box 54"/>
            <p:cNvSpPr txBox="1">
              <a:spLocks noChangeArrowheads="1"/>
            </p:cNvSpPr>
            <p:nvPr/>
          </p:nvSpPr>
          <p:spPr bwMode="auto">
            <a:xfrm>
              <a:off x="1908" y="3576"/>
              <a:ext cx="720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楷体_GB2312" panose="02010609030101010101" pitchFamily="49" charset="-122"/>
                </a:rPr>
                <a:t>b</a:t>
              </a:r>
            </a:p>
          </p:txBody>
        </p:sp>
        <p:grpSp>
          <p:nvGrpSpPr>
            <p:cNvPr id="22612" name="Group 55"/>
            <p:cNvGrpSpPr/>
            <p:nvPr/>
          </p:nvGrpSpPr>
          <p:grpSpPr bwMode="auto">
            <a:xfrm>
              <a:off x="586" y="2371"/>
              <a:ext cx="1802" cy="1445"/>
              <a:chOff x="3216" y="4"/>
              <a:chExt cx="1802" cy="1445"/>
            </a:xfrm>
          </p:grpSpPr>
          <p:sp>
            <p:nvSpPr>
              <p:cNvPr id="22613" name="Oval 56"/>
              <p:cNvSpPr>
                <a:spLocks noChangeArrowheads="1"/>
              </p:cNvSpPr>
              <p:nvPr/>
            </p:nvSpPr>
            <p:spPr bwMode="auto">
              <a:xfrm>
                <a:off x="4442" y="1353"/>
                <a:ext cx="96" cy="96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614" name="Oval 57"/>
              <p:cNvSpPr>
                <a:spLocks noChangeArrowheads="1"/>
              </p:cNvSpPr>
              <p:nvPr/>
            </p:nvSpPr>
            <p:spPr bwMode="auto">
              <a:xfrm>
                <a:off x="3216" y="729"/>
                <a:ext cx="288" cy="288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615" name="Line 58"/>
              <p:cNvSpPr>
                <a:spLocks noChangeShapeType="1"/>
              </p:cNvSpPr>
              <p:nvPr/>
            </p:nvSpPr>
            <p:spPr bwMode="auto">
              <a:xfrm>
                <a:off x="3360" y="393"/>
                <a:ext cx="0" cy="100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616" name="Line 59"/>
              <p:cNvSpPr>
                <a:spLocks noChangeShapeType="1"/>
              </p:cNvSpPr>
              <p:nvPr/>
            </p:nvSpPr>
            <p:spPr bwMode="auto">
              <a:xfrm>
                <a:off x="3360" y="1401"/>
                <a:ext cx="110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617" name="Text Box 60"/>
              <p:cNvSpPr txBox="1">
                <a:spLocks noChangeArrowheads="1"/>
              </p:cNvSpPr>
              <p:nvPr/>
            </p:nvSpPr>
            <p:spPr bwMode="auto">
              <a:xfrm>
                <a:off x="3408" y="441"/>
                <a:ext cx="384" cy="826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200" b="1">
                    <a:ea typeface="楷体_GB2312" panose="02010609030101010101" pitchFamily="49" charset="-122"/>
                  </a:rPr>
                  <a:t>-</a:t>
                </a:r>
              </a:p>
              <a:p>
                <a:r>
                  <a:rPr lang="en-US" altLang="zh-CN" sz="3200" b="1">
                    <a:ea typeface="楷体_GB2312" panose="02010609030101010101" pitchFamily="49" charset="-122"/>
                  </a:rPr>
                  <a:t>+</a:t>
                </a:r>
              </a:p>
            </p:txBody>
          </p:sp>
          <p:sp>
            <p:nvSpPr>
              <p:cNvPr id="22618" name="Line 61"/>
              <p:cNvSpPr>
                <a:spLocks noChangeShapeType="1"/>
              </p:cNvSpPr>
              <p:nvPr/>
            </p:nvSpPr>
            <p:spPr bwMode="auto">
              <a:xfrm>
                <a:off x="3348" y="393"/>
                <a:ext cx="24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619" name="Oval 62"/>
              <p:cNvSpPr>
                <a:spLocks noChangeArrowheads="1"/>
              </p:cNvSpPr>
              <p:nvPr/>
            </p:nvSpPr>
            <p:spPr bwMode="auto">
              <a:xfrm>
                <a:off x="4404" y="345"/>
                <a:ext cx="96" cy="96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620" name="Text Box 63"/>
              <p:cNvSpPr txBox="1">
                <a:spLocks noChangeArrowheads="1"/>
              </p:cNvSpPr>
              <p:nvPr/>
            </p:nvSpPr>
            <p:spPr bwMode="auto">
              <a:xfrm>
                <a:off x="4442" y="153"/>
                <a:ext cx="576" cy="404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200">
                    <a:ea typeface="楷体_GB2312" panose="02010609030101010101" pitchFamily="49" charset="-122"/>
                  </a:rPr>
                  <a:t> </a:t>
                </a:r>
                <a:r>
                  <a:rPr lang="en-US" altLang="zh-CN" sz="3600">
                    <a:ea typeface="楷体_GB2312" panose="02010609030101010101" pitchFamily="49" charset="-122"/>
                  </a:rPr>
                  <a:t>a</a:t>
                </a:r>
              </a:p>
            </p:txBody>
          </p:sp>
          <p:grpSp>
            <p:nvGrpSpPr>
              <p:cNvPr id="22621" name="Group 64"/>
              <p:cNvGrpSpPr/>
              <p:nvPr/>
            </p:nvGrpSpPr>
            <p:grpSpPr bwMode="auto">
              <a:xfrm>
                <a:off x="3588" y="249"/>
                <a:ext cx="288" cy="288"/>
                <a:chOff x="1536" y="1584"/>
                <a:chExt cx="288" cy="288"/>
              </a:xfrm>
            </p:grpSpPr>
            <p:sp>
              <p:nvSpPr>
                <p:cNvPr id="22626" name="Oval 65"/>
                <p:cNvSpPr>
                  <a:spLocks noChangeArrowheads="1"/>
                </p:cNvSpPr>
                <p:nvPr/>
              </p:nvSpPr>
              <p:spPr bwMode="auto">
                <a:xfrm>
                  <a:off x="1536" y="1584"/>
                  <a:ext cx="288" cy="288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2627" name="Line 66"/>
                <p:cNvSpPr>
                  <a:spLocks noChangeShapeType="1"/>
                </p:cNvSpPr>
                <p:nvPr/>
              </p:nvSpPr>
              <p:spPr bwMode="auto">
                <a:xfrm>
                  <a:off x="1680" y="1584"/>
                  <a:ext cx="0" cy="28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22622" name="Line 67"/>
              <p:cNvSpPr>
                <a:spLocks noChangeShapeType="1"/>
              </p:cNvSpPr>
              <p:nvPr/>
            </p:nvSpPr>
            <p:spPr bwMode="auto">
              <a:xfrm>
                <a:off x="3876" y="393"/>
                <a:ext cx="52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623" name="Line 68"/>
              <p:cNvSpPr>
                <a:spLocks noChangeShapeType="1"/>
              </p:cNvSpPr>
              <p:nvPr/>
            </p:nvSpPr>
            <p:spPr bwMode="auto">
              <a:xfrm>
                <a:off x="3972" y="393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tailEnd type="triangle" w="lg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624" name="Text Box 69"/>
              <p:cNvSpPr txBox="1">
                <a:spLocks noChangeArrowheads="1"/>
              </p:cNvSpPr>
              <p:nvPr/>
            </p:nvSpPr>
            <p:spPr bwMode="auto">
              <a:xfrm>
                <a:off x="3408" y="646"/>
                <a:ext cx="624" cy="404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600">
                    <a:ea typeface="楷体_GB2312" panose="02010609030101010101" pitchFamily="49" charset="-122"/>
                  </a:rPr>
                  <a:t> </a:t>
                </a:r>
                <a:r>
                  <a:rPr lang="en-US" altLang="zh-CN" sz="2800">
                    <a:ea typeface="楷体_GB2312" panose="02010609030101010101" pitchFamily="49" charset="-122"/>
                  </a:rPr>
                  <a:t>U</a:t>
                </a:r>
                <a:r>
                  <a:rPr lang="en-US" altLang="zh-CN" sz="3200" baseline="-25000">
                    <a:ea typeface="楷体_GB2312" panose="02010609030101010101" pitchFamily="49" charset="-122"/>
                  </a:rPr>
                  <a:t>S2</a:t>
                </a:r>
                <a:r>
                  <a:rPr lang="en-US" altLang="zh-CN" sz="3600">
                    <a:ea typeface="楷体_GB2312" panose="02010609030101010101" pitchFamily="49" charset="-122"/>
                  </a:rPr>
                  <a:t>  </a:t>
                </a:r>
              </a:p>
            </p:txBody>
          </p:sp>
          <p:sp>
            <p:nvSpPr>
              <p:cNvPr id="22625" name="Text Box 70"/>
              <p:cNvSpPr txBox="1">
                <a:spLocks noChangeArrowheads="1"/>
              </p:cNvSpPr>
              <p:nvPr/>
            </p:nvSpPr>
            <p:spPr bwMode="auto">
              <a:xfrm>
                <a:off x="3984" y="4"/>
                <a:ext cx="480" cy="365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200">
                    <a:ea typeface="楷体_GB2312" panose="02010609030101010101" pitchFamily="49" charset="-122"/>
                  </a:rPr>
                  <a:t>I</a:t>
                </a:r>
                <a:r>
                  <a:rPr lang="en-US" altLang="zh-CN" sz="3200" baseline="-25000">
                    <a:ea typeface="楷体_GB2312" panose="02010609030101010101" pitchFamily="49" charset="-122"/>
                  </a:rPr>
                  <a:t>S2</a:t>
                </a:r>
                <a:endParaRPr lang="en-US" altLang="zh-CN" sz="3200" b="1">
                  <a:ea typeface="楷体_GB2312" panose="02010609030101010101" pitchFamily="49" charset="-122"/>
                </a:endParaRPr>
              </a:p>
            </p:txBody>
          </p:sp>
        </p:grpSp>
      </p:grpSp>
      <p:sp>
        <p:nvSpPr>
          <p:cNvPr id="1298503" name="Text Box 71"/>
          <p:cNvSpPr txBox="1">
            <a:spLocks noChangeArrowheads="1"/>
          </p:cNvSpPr>
          <p:nvPr/>
        </p:nvSpPr>
        <p:spPr bwMode="auto">
          <a:xfrm>
            <a:off x="1587500" y="242888"/>
            <a:ext cx="4746625" cy="579437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ea typeface="楷体_GB2312" panose="02010609030101010101" pitchFamily="49" charset="-122"/>
              </a:rPr>
              <a:t>化简电路。</a:t>
            </a:r>
          </a:p>
        </p:txBody>
      </p:sp>
      <p:grpSp>
        <p:nvGrpSpPr>
          <p:cNvPr id="8" name="Group 72"/>
          <p:cNvGrpSpPr/>
          <p:nvPr/>
        </p:nvGrpSpPr>
        <p:grpSpPr bwMode="auto">
          <a:xfrm>
            <a:off x="723900" y="1069975"/>
            <a:ext cx="4362450" cy="2641600"/>
            <a:chOff x="360" y="506"/>
            <a:chExt cx="2748" cy="1664"/>
          </a:xfrm>
        </p:grpSpPr>
        <p:sp>
          <p:nvSpPr>
            <p:cNvPr id="22582" name="Text Box 73"/>
            <p:cNvSpPr txBox="1">
              <a:spLocks noChangeArrowheads="1"/>
            </p:cNvSpPr>
            <p:nvPr/>
          </p:nvSpPr>
          <p:spPr bwMode="auto">
            <a:xfrm>
              <a:off x="2352" y="749"/>
              <a:ext cx="576" cy="404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楷体_GB2312" panose="02010609030101010101" pitchFamily="49" charset="-122"/>
                </a:rPr>
                <a:t> </a:t>
              </a:r>
              <a:r>
                <a:rPr lang="en-US" altLang="zh-CN" sz="3600">
                  <a:ea typeface="楷体_GB2312" panose="02010609030101010101" pitchFamily="49" charset="-122"/>
                </a:rPr>
                <a:t>a</a:t>
              </a:r>
            </a:p>
          </p:txBody>
        </p:sp>
        <p:sp>
          <p:nvSpPr>
            <p:cNvPr id="22583" name="Text Box 74"/>
            <p:cNvSpPr txBox="1">
              <a:spLocks noChangeArrowheads="1"/>
            </p:cNvSpPr>
            <p:nvPr/>
          </p:nvSpPr>
          <p:spPr bwMode="auto">
            <a:xfrm>
              <a:off x="2388" y="1805"/>
              <a:ext cx="720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楷体_GB2312" panose="02010609030101010101" pitchFamily="49" charset="-122"/>
                </a:rPr>
                <a:t>b</a:t>
              </a:r>
            </a:p>
          </p:txBody>
        </p:sp>
        <p:sp>
          <p:nvSpPr>
            <p:cNvPr id="22584" name="Oval 75"/>
            <p:cNvSpPr>
              <a:spLocks noChangeArrowheads="1"/>
            </p:cNvSpPr>
            <p:nvPr/>
          </p:nvSpPr>
          <p:spPr bwMode="auto">
            <a:xfrm>
              <a:off x="1248" y="1325"/>
              <a:ext cx="288" cy="2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85" name="Oval 76"/>
            <p:cNvSpPr>
              <a:spLocks noChangeArrowheads="1"/>
            </p:cNvSpPr>
            <p:nvPr/>
          </p:nvSpPr>
          <p:spPr bwMode="auto">
            <a:xfrm>
              <a:off x="2292" y="1949"/>
              <a:ext cx="96" cy="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86" name="Line 77"/>
            <p:cNvSpPr>
              <a:spLocks noChangeShapeType="1"/>
            </p:cNvSpPr>
            <p:nvPr/>
          </p:nvSpPr>
          <p:spPr bwMode="auto">
            <a:xfrm>
              <a:off x="1392" y="989"/>
              <a:ext cx="0" cy="100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87" name="Line 78"/>
            <p:cNvSpPr>
              <a:spLocks noChangeShapeType="1"/>
            </p:cNvSpPr>
            <p:nvPr/>
          </p:nvSpPr>
          <p:spPr bwMode="auto">
            <a:xfrm>
              <a:off x="504" y="1997"/>
              <a:ext cx="177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88" name="Text Box 79"/>
            <p:cNvSpPr txBox="1">
              <a:spLocks noChangeArrowheads="1"/>
            </p:cNvSpPr>
            <p:nvPr/>
          </p:nvSpPr>
          <p:spPr bwMode="auto">
            <a:xfrm>
              <a:off x="1488" y="1085"/>
              <a:ext cx="384" cy="826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楷体_GB2312" panose="02010609030101010101" pitchFamily="49" charset="-122"/>
                </a:rPr>
                <a:t>-</a:t>
              </a:r>
            </a:p>
            <a:p>
              <a:r>
                <a:rPr lang="en-US" altLang="zh-CN" sz="3200" b="1">
                  <a:ea typeface="楷体_GB2312" panose="02010609030101010101" pitchFamily="49" charset="-122"/>
                </a:rPr>
                <a:t>+</a:t>
              </a:r>
            </a:p>
          </p:txBody>
        </p:sp>
        <p:sp>
          <p:nvSpPr>
            <p:cNvPr id="22589" name="Text Box 80"/>
            <p:cNvSpPr txBox="1">
              <a:spLocks noChangeArrowheads="1"/>
            </p:cNvSpPr>
            <p:nvPr/>
          </p:nvSpPr>
          <p:spPr bwMode="auto">
            <a:xfrm>
              <a:off x="1440" y="1277"/>
              <a:ext cx="624" cy="404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>
                  <a:ea typeface="楷体_GB2312" panose="02010609030101010101" pitchFamily="49" charset="-122"/>
                </a:rPr>
                <a:t> </a:t>
              </a:r>
              <a:r>
                <a:rPr lang="en-US" altLang="zh-CN" sz="2800">
                  <a:ea typeface="楷体_GB2312" panose="02010609030101010101" pitchFamily="49" charset="-122"/>
                </a:rPr>
                <a:t>U</a:t>
              </a:r>
              <a:r>
                <a:rPr lang="en-US" altLang="zh-CN" sz="3200" baseline="-25000">
                  <a:ea typeface="楷体_GB2312" panose="02010609030101010101" pitchFamily="49" charset="-122"/>
                </a:rPr>
                <a:t>S2</a:t>
              </a:r>
              <a:r>
                <a:rPr lang="en-US" altLang="zh-CN" sz="3600">
                  <a:ea typeface="楷体_GB2312" panose="02010609030101010101" pitchFamily="49" charset="-122"/>
                </a:rPr>
                <a:t>  </a:t>
              </a:r>
            </a:p>
          </p:txBody>
        </p:sp>
        <p:sp>
          <p:nvSpPr>
            <p:cNvPr id="22590" name="Oval 81"/>
            <p:cNvSpPr>
              <a:spLocks noChangeArrowheads="1"/>
            </p:cNvSpPr>
            <p:nvPr/>
          </p:nvSpPr>
          <p:spPr bwMode="auto">
            <a:xfrm>
              <a:off x="1344" y="941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91" name="Oval 82"/>
            <p:cNvSpPr>
              <a:spLocks noChangeArrowheads="1"/>
            </p:cNvSpPr>
            <p:nvPr/>
          </p:nvSpPr>
          <p:spPr bwMode="auto">
            <a:xfrm>
              <a:off x="1344" y="1949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92" name="Line 83"/>
            <p:cNvSpPr>
              <a:spLocks noChangeShapeType="1"/>
            </p:cNvSpPr>
            <p:nvPr/>
          </p:nvSpPr>
          <p:spPr bwMode="auto">
            <a:xfrm>
              <a:off x="504" y="977"/>
              <a:ext cx="37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93" name="Oval 84"/>
            <p:cNvSpPr>
              <a:spLocks noChangeArrowheads="1"/>
            </p:cNvSpPr>
            <p:nvPr/>
          </p:nvSpPr>
          <p:spPr bwMode="auto">
            <a:xfrm>
              <a:off x="2298" y="927"/>
              <a:ext cx="102" cy="9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2594" name="Group 85"/>
            <p:cNvGrpSpPr/>
            <p:nvPr/>
          </p:nvGrpSpPr>
          <p:grpSpPr bwMode="auto">
            <a:xfrm>
              <a:off x="864" y="829"/>
              <a:ext cx="307" cy="296"/>
              <a:chOff x="1536" y="1584"/>
              <a:chExt cx="288" cy="288"/>
            </a:xfrm>
          </p:grpSpPr>
          <p:sp>
            <p:nvSpPr>
              <p:cNvPr id="22609" name="Oval 86"/>
              <p:cNvSpPr>
                <a:spLocks noChangeArrowheads="1"/>
              </p:cNvSpPr>
              <p:nvPr/>
            </p:nvSpPr>
            <p:spPr bwMode="auto">
              <a:xfrm>
                <a:off x="1536" y="1584"/>
                <a:ext cx="288" cy="288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610" name="Line 87"/>
              <p:cNvSpPr>
                <a:spLocks noChangeShapeType="1"/>
              </p:cNvSpPr>
              <p:nvPr/>
            </p:nvSpPr>
            <p:spPr bwMode="auto">
              <a:xfrm>
                <a:off x="1680" y="1584"/>
                <a:ext cx="0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2595" name="Group 88"/>
            <p:cNvGrpSpPr/>
            <p:nvPr/>
          </p:nvGrpSpPr>
          <p:grpSpPr bwMode="auto">
            <a:xfrm>
              <a:off x="1565" y="826"/>
              <a:ext cx="307" cy="296"/>
              <a:chOff x="2256" y="1584"/>
              <a:chExt cx="288" cy="288"/>
            </a:xfrm>
          </p:grpSpPr>
          <p:sp>
            <p:nvSpPr>
              <p:cNvPr id="22607" name="Oval 89"/>
              <p:cNvSpPr>
                <a:spLocks noChangeArrowheads="1"/>
              </p:cNvSpPr>
              <p:nvPr/>
            </p:nvSpPr>
            <p:spPr bwMode="auto">
              <a:xfrm>
                <a:off x="2256" y="1584"/>
                <a:ext cx="288" cy="288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608" name="Line 90"/>
              <p:cNvSpPr>
                <a:spLocks noChangeShapeType="1"/>
              </p:cNvSpPr>
              <p:nvPr/>
            </p:nvSpPr>
            <p:spPr bwMode="auto">
              <a:xfrm>
                <a:off x="2400" y="1584"/>
                <a:ext cx="0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2596" name="Line 91"/>
            <p:cNvSpPr>
              <a:spLocks noChangeShapeType="1"/>
            </p:cNvSpPr>
            <p:nvPr/>
          </p:nvSpPr>
          <p:spPr bwMode="auto">
            <a:xfrm>
              <a:off x="1152" y="977"/>
              <a:ext cx="410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97" name="Line 92"/>
            <p:cNvSpPr>
              <a:spLocks noChangeShapeType="1"/>
            </p:cNvSpPr>
            <p:nvPr/>
          </p:nvSpPr>
          <p:spPr bwMode="auto">
            <a:xfrm>
              <a:off x="1968" y="978"/>
              <a:ext cx="205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98" name="Line 93"/>
            <p:cNvSpPr>
              <a:spLocks noChangeShapeType="1"/>
            </p:cNvSpPr>
            <p:nvPr/>
          </p:nvSpPr>
          <p:spPr bwMode="auto">
            <a:xfrm rot="-10733063">
              <a:off x="612" y="976"/>
              <a:ext cx="205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99" name="Line 94"/>
            <p:cNvSpPr>
              <a:spLocks noChangeShapeType="1"/>
            </p:cNvSpPr>
            <p:nvPr/>
          </p:nvSpPr>
          <p:spPr bwMode="auto">
            <a:xfrm>
              <a:off x="1872" y="977"/>
              <a:ext cx="410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600" name="Text Box 95"/>
            <p:cNvSpPr txBox="1">
              <a:spLocks noChangeArrowheads="1"/>
            </p:cNvSpPr>
            <p:nvPr/>
          </p:nvSpPr>
          <p:spPr bwMode="auto">
            <a:xfrm>
              <a:off x="600" y="506"/>
              <a:ext cx="480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楷体_GB2312" panose="02010609030101010101" pitchFamily="49" charset="-122"/>
                </a:rPr>
                <a:t>I</a:t>
              </a:r>
              <a:r>
                <a:rPr lang="en-US" altLang="zh-CN" sz="3200" baseline="-25000">
                  <a:ea typeface="楷体_GB2312" panose="02010609030101010101" pitchFamily="49" charset="-122"/>
                </a:rPr>
                <a:t>S1</a:t>
              </a:r>
              <a:endParaRPr lang="en-US" altLang="zh-CN" sz="3200" b="1">
                <a:ea typeface="楷体_GB2312" panose="02010609030101010101" pitchFamily="49" charset="-122"/>
              </a:endParaRPr>
            </a:p>
          </p:txBody>
        </p:sp>
        <p:grpSp>
          <p:nvGrpSpPr>
            <p:cNvPr id="22601" name="Group 96"/>
            <p:cNvGrpSpPr/>
            <p:nvPr/>
          </p:nvGrpSpPr>
          <p:grpSpPr bwMode="auto">
            <a:xfrm>
              <a:off x="360" y="989"/>
              <a:ext cx="768" cy="1008"/>
              <a:chOff x="480" y="2698"/>
              <a:chExt cx="768" cy="1008"/>
            </a:xfrm>
          </p:grpSpPr>
          <p:sp>
            <p:nvSpPr>
              <p:cNvPr id="22603" name="Oval 97"/>
              <p:cNvSpPr>
                <a:spLocks noChangeArrowheads="1"/>
              </p:cNvSpPr>
              <p:nvPr/>
            </p:nvSpPr>
            <p:spPr bwMode="auto">
              <a:xfrm>
                <a:off x="480" y="3034"/>
                <a:ext cx="288" cy="288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604" name="Line 98"/>
              <p:cNvSpPr>
                <a:spLocks noChangeShapeType="1"/>
              </p:cNvSpPr>
              <p:nvPr/>
            </p:nvSpPr>
            <p:spPr bwMode="auto">
              <a:xfrm>
                <a:off x="624" y="2698"/>
                <a:ext cx="0" cy="100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605" name="Text Box 99"/>
              <p:cNvSpPr txBox="1">
                <a:spLocks noChangeArrowheads="1"/>
              </p:cNvSpPr>
              <p:nvPr/>
            </p:nvSpPr>
            <p:spPr bwMode="auto">
              <a:xfrm>
                <a:off x="672" y="2746"/>
                <a:ext cx="384" cy="826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200" b="1">
                    <a:ea typeface="楷体_GB2312" panose="02010609030101010101" pitchFamily="49" charset="-122"/>
                  </a:rPr>
                  <a:t>+</a:t>
                </a:r>
              </a:p>
              <a:p>
                <a:r>
                  <a:rPr lang="en-US" altLang="zh-CN" sz="3200" b="1">
                    <a:ea typeface="楷体_GB2312" panose="02010609030101010101" pitchFamily="49" charset="-122"/>
                  </a:rPr>
                  <a:t>-</a:t>
                </a:r>
              </a:p>
            </p:txBody>
          </p:sp>
          <p:sp>
            <p:nvSpPr>
              <p:cNvPr id="22606" name="Text Box 100"/>
              <p:cNvSpPr txBox="1">
                <a:spLocks noChangeArrowheads="1"/>
              </p:cNvSpPr>
              <p:nvPr/>
            </p:nvSpPr>
            <p:spPr bwMode="auto">
              <a:xfrm>
                <a:off x="702" y="2986"/>
                <a:ext cx="546" cy="404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600">
                    <a:ea typeface="楷体_GB2312" panose="02010609030101010101" pitchFamily="49" charset="-122"/>
                  </a:rPr>
                  <a:t> </a:t>
                </a:r>
                <a:r>
                  <a:rPr lang="en-US" altLang="zh-CN" sz="2800">
                    <a:ea typeface="楷体_GB2312" panose="02010609030101010101" pitchFamily="49" charset="-122"/>
                  </a:rPr>
                  <a:t>U</a:t>
                </a:r>
                <a:r>
                  <a:rPr lang="en-US" altLang="zh-CN" sz="3200" baseline="-25000">
                    <a:ea typeface="楷体_GB2312" panose="02010609030101010101" pitchFamily="49" charset="-122"/>
                  </a:rPr>
                  <a:t>S1</a:t>
                </a:r>
                <a:r>
                  <a:rPr lang="en-US" altLang="zh-CN" sz="3600">
                    <a:ea typeface="楷体_GB2312" panose="02010609030101010101" pitchFamily="49" charset="-122"/>
                  </a:rPr>
                  <a:t>  </a:t>
                </a:r>
              </a:p>
            </p:txBody>
          </p:sp>
        </p:grpSp>
        <p:sp>
          <p:nvSpPr>
            <p:cNvPr id="22602" name="Text Box 101"/>
            <p:cNvSpPr txBox="1">
              <a:spLocks noChangeArrowheads="1"/>
            </p:cNvSpPr>
            <p:nvPr/>
          </p:nvSpPr>
          <p:spPr bwMode="auto">
            <a:xfrm>
              <a:off x="1824" y="514"/>
              <a:ext cx="480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楷体_GB2312" panose="02010609030101010101" pitchFamily="49" charset="-122"/>
                </a:rPr>
                <a:t>I</a:t>
              </a:r>
              <a:r>
                <a:rPr lang="en-US" altLang="zh-CN" sz="3200" baseline="-25000">
                  <a:ea typeface="楷体_GB2312" panose="02010609030101010101" pitchFamily="49" charset="-122"/>
                </a:rPr>
                <a:t>S2</a:t>
              </a:r>
              <a:endParaRPr lang="en-US" altLang="zh-CN" sz="3200" b="1">
                <a:ea typeface="楷体_GB2312" panose="02010609030101010101" pitchFamily="49" charset="-122"/>
              </a:endParaRPr>
            </a:p>
          </p:txBody>
        </p:sp>
      </p:grpSp>
      <p:grpSp>
        <p:nvGrpSpPr>
          <p:cNvPr id="12" name="Group 115"/>
          <p:cNvGrpSpPr/>
          <p:nvPr/>
        </p:nvGrpSpPr>
        <p:grpSpPr bwMode="auto">
          <a:xfrm>
            <a:off x="723900" y="1082675"/>
            <a:ext cx="1562100" cy="2366963"/>
            <a:chOff x="-2388" y="477"/>
            <a:chExt cx="984" cy="1491"/>
          </a:xfrm>
        </p:grpSpPr>
        <p:sp>
          <p:nvSpPr>
            <p:cNvPr id="22570" name="Line 116"/>
            <p:cNvSpPr>
              <a:spLocks noChangeShapeType="1"/>
            </p:cNvSpPr>
            <p:nvPr/>
          </p:nvSpPr>
          <p:spPr bwMode="auto">
            <a:xfrm>
              <a:off x="-2244" y="1968"/>
              <a:ext cx="840" cy="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71" name="Line 117"/>
            <p:cNvSpPr>
              <a:spLocks noChangeShapeType="1"/>
            </p:cNvSpPr>
            <p:nvPr/>
          </p:nvSpPr>
          <p:spPr bwMode="auto">
            <a:xfrm>
              <a:off x="-2244" y="948"/>
              <a:ext cx="376" cy="1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2572" name="Group 118"/>
            <p:cNvGrpSpPr/>
            <p:nvPr/>
          </p:nvGrpSpPr>
          <p:grpSpPr bwMode="auto">
            <a:xfrm>
              <a:off x="-1884" y="800"/>
              <a:ext cx="307" cy="296"/>
              <a:chOff x="1536" y="1584"/>
              <a:chExt cx="288" cy="288"/>
            </a:xfrm>
          </p:grpSpPr>
          <p:sp>
            <p:nvSpPr>
              <p:cNvPr id="22580" name="Oval 119"/>
              <p:cNvSpPr>
                <a:spLocks noChangeArrowheads="1"/>
              </p:cNvSpPr>
              <p:nvPr/>
            </p:nvSpPr>
            <p:spPr bwMode="auto">
              <a:xfrm>
                <a:off x="1536" y="1584"/>
                <a:ext cx="288" cy="288"/>
              </a:xfrm>
              <a:prstGeom prst="ellipse">
                <a:avLst/>
              </a:prstGeom>
              <a:noFill/>
              <a:ln w="38100">
                <a:solidFill>
                  <a:srgbClr val="FFFF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81" name="Line 120"/>
              <p:cNvSpPr>
                <a:spLocks noChangeShapeType="1"/>
              </p:cNvSpPr>
              <p:nvPr/>
            </p:nvSpPr>
            <p:spPr bwMode="auto">
              <a:xfrm>
                <a:off x="1680" y="1584"/>
                <a:ext cx="0" cy="288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2573" name="Line 121"/>
            <p:cNvSpPr>
              <a:spLocks noChangeShapeType="1"/>
            </p:cNvSpPr>
            <p:nvPr/>
          </p:nvSpPr>
          <p:spPr bwMode="auto">
            <a:xfrm>
              <a:off x="-1596" y="948"/>
              <a:ext cx="192" cy="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74" name="Line 122"/>
            <p:cNvSpPr>
              <a:spLocks noChangeShapeType="1"/>
            </p:cNvSpPr>
            <p:nvPr/>
          </p:nvSpPr>
          <p:spPr bwMode="auto">
            <a:xfrm rot="-10733063">
              <a:off x="-2136" y="947"/>
              <a:ext cx="205" cy="1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tailEnd type="triangle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75" name="Text Box 123"/>
            <p:cNvSpPr txBox="1">
              <a:spLocks noChangeArrowheads="1"/>
            </p:cNvSpPr>
            <p:nvPr/>
          </p:nvSpPr>
          <p:spPr bwMode="auto">
            <a:xfrm>
              <a:off x="-2148" y="477"/>
              <a:ext cx="480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solidFill>
                    <a:srgbClr val="FFFF00"/>
                  </a:solidFill>
                  <a:ea typeface="楷体_GB2312" panose="02010609030101010101" pitchFamily="49" charset="-122"/>
                </a:rPr>
                <a:t>I</a:t>
              </a:r>
              <a:r>
                <a:rPr lang="en-US" altLang="zh-CN" sz="3200" baseline="-25000">
                  <a:solidFill>
                    <a:srgbClr val="FFFF00"/>
                  </a:solidFill>
                  <a:ea typeface="楷体_GB2312" panose="02010609030101010101" pitchFamily="49" charset="-122"/>
                </a:rPr>
                <a:t>S1</a:t>
              </a:r>
              <a:endParaRPr lang="en-US" altLang="zh-CN" sz="3200" b="1">
                <a:solidFill>
                  <a:srgbClr val="FFFF00"/>
                </a:solidFill>
                <a:ea typeface="楷体_GB2312" panose="02010609030101010101" pitchFamily="49" charset="-122"/>
              </a:endParaRPr>
            </a:p>
          </p:txBody>
        </p:sp>
        <p:sp>
          <p:nvSpPr>
            <p:cNvPr id="22576" name="Oval 124"/>
            <p:cNvSpPr>
              <a:spLocks noChangeArrowheads="1"/>
            </p:cNvSpPr>
            <p:nvPr/>
          </p:nvSpPr>
          <p:spPr bwMode="auto">
            <a:xfrm>
              <a:off x="-2388" y="1296"/>
              <a:ext cx="288" cy="288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77" name="Line 125"/>
            <p:cNvSpPr>
              <a:spLocks noChangeShapeType="1"/>
            </p:cNvSpPr>
            <p:nvPr/>
          </p:nvSpPr>
          <p:spPr bwMode="auto">
            <a:xfrm>
              <a:off x="-2244" y="960"/>
              <a:ext cx="0" cy="1008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78" name="Text Box 126"/>
            <p:cNvSpPr txBox="1">
              <a:spLocks noChangeArrowheads="1"/>
            </p:cNvSpPr>
            <p:nvPr/>
          </p:nvSpPr>
          <p:spPr bwMode="auto">
            <a:xfrm>
              <a:off x="-2196" y="1008"/>
              <a:ext cx="384" cy="826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solidFill>
                    <a:srgbClr val="FFFF00"/>
                  </a:solidFill>
                  <a:ea typeface="楷体_GB2312" panose="02010609030101010101" pitchFamily="49" charset="-122"/>
                </a:rPr>
                <a:t>+</a:t>
              </a:r>
            </a:p>
            <a:p>
              <a:r>
                <a:rPr lang="en-US" altLang="zh-CN" sz="3200" b="1">
                  <a:solidFill>
                    <a:srgbClr val="FFFF00"/>
                  </a:solidFill>
                  <a:ea typeface="楷体_GB2312" panose="02010609030101010101" pitchFamily="49" charset="-122"/>
                </a:rPr>
                <a:t>-</a:t>
              </a:r>
            </a:p>
          </p:txBody>
        </p:sp>
        <p:sp>
          <p:nvSpPr>
            <p:cNvPr id="22579" name="Text Box 127"/>
            <p:cNvSpPr txBox="1">
              <a:spLocks noChangeArrowheads="1"/>
            </p:cNvSpPr>
            <p:nvPr/>
          </p:nvSpPr>
          <p:spPr bwMode="auto">
            <a:xfrm>
              <a:off x="-2160" y="1248"/>
              <a:ext cx="546" cy="404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>
                  <a:solidFill>
                    <a:srgbClr val="FF0000"/>
                  </a:solidFill>
                  <a:ea typeface="楷体_GB2312" panose="02010609030101010101" pitchFamily="49" charset="-122"/>
                </a:rPr>
                <a:t> </a:t>
              </a:r>
              <a:r>
                <a:rPr lang="en-US" altLang="zh-CN" sz="2800">
                  <a:solidFill>
                    <a:srgbClr val="FFFF00"/>
                  </a:solidFill>
                  <a:ea typeface="楷体_GB2312" panose="02010609030101010101" pitchFamily="49" charset="-122"/>
                </a:rPr>
                <a:t>U</a:t>
              </a:r>
              <a:r>
                <a:rPr lang="en-US" altLang="zh-CN" sz="3200" baseline="-25000">
                  <a:solidFill>
                    <a:srgbClr val="FFFF00"/>
                  </a:solidFill>
                  <a:ea typeface="楷体_GB2312" panose="02010609030101010101" pitchFamily="49" charset="-122"/>
                </a:rPr>
                <a:t>S1</a:t>
              </a:r>
              <a:r>
                <a:rPr lang="en-US" altLang="zh-CN" sz="3600">
                  <a:solidFill>
                    <a:srgbClr val="FFFF00"/>
                  </a:solidFill>
                  <a:ea typeface="楷体_GB2312" panose="02010609030101010101" pitchFamily="49" charset="-122"/>
                </a:rPr>
                <a:t> </a:t>
              </a:r>
              <a:r>
                <a:rPr lang="en-US" altLang="zh-CN" sz="3600">
                  <a:solidFill>
                    <a:srgbClr val="FF0000"/>
                  </a:solidFill>
                  <a:ea typeface="楷体_GB2312" panose="02010609030101010101" pitchFamily="49" charset="-122"/>
                </a:rPr>
                <a:t> </a:t>
              </a:r>
            </a:p>
          </p:txBody>
        </p:sp>
      </p:grpSp>
      <p:grpSp>
        <p:nvGrpSpPr>
          <p:cNvPr id="14" name="Group 128"/>
          <p:cNvGrpSpPr/>
          <p:nvPr/>
        </p:nvGrpSpPr>
        <p:grpSpPr bwMode="auto">
          <a:xfrm>
            <a:off x="5091113" y="1604963"/>
            <a:ext cx="1104900" cy="1606550"/>
            <a:chOff x="5679" y="975"/>
            <a:chExt cx="696" cy="1012"/>
          </a:xfrm>
        </p:grpSpPr>
        <p:sp>
          <p:nvSpPr>
            <p:cNvPr id="22562" name="Oval 129"/>
            <p:cNvSpPr>
              <a:spLocks noChangeArrowheads="1"/>
            </p:cNvSpPr>
            <p:nvPr/>
          </p:nvSpPr>
          <p:spPr bwMode="auto">
            <a:xfrm>
              <a:off x="5679" y="1315"/>
              <a:ext cx="288" cy="288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63" name="Line 130"/>
            <p:cNvSpPr>
              <a:spLocks noChangeShapeType="1"/>
            </p:cNvSpPr>
            <p:nvPr/>
          </p:nvSpPr>
          <p:spPr bwMode="auto">
            <a:xfrm>
              <a:off x="5823" y="1603"/>
              <a:ext cx="0" cy="384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64" name="Line 131"/>
            <p:cNvSpPr>
              <a:spLocks noChangeShapeType="1"/>
            </p:cNvSpPr>
            <p:nvPr/>
          </p:nvSpPr>
          <p:spPr bwMode="auto">
            <a:xfrm>
              <a:off x="5679" y="1459"/>
              <a:ext cx="288" cy="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65" name="Line 132"/>
            <p:cNvSpPr>
              <a:spLocks noChangeShapeType="1"/>
            </p:cNvSpPr>
            <p:nvPr/>
          </p:nvSpPr>
          <p:spPr bwMode="auto">
            <a:xfrm flipV="1">
              <a:off x="5823" y="979"/>
              <a:ext cx="0" cy="336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66" name="Line 133"/>
            <p:cNvSpPr>
              <a:spLocks noChangeShapeType="1"/>
            </p:cNvSpPr>
            <p:nvPr/>
          </p:nvSpPr>
          <p:spPr bwMode="auto">
            <a:xfrm rot="10857279" flipV="1">
              <a:off x="5822" y="1622"/>
              <a:ext cx="1" cy="24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tailEnd type="triangle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67" name="Line 134"/>
            <p:cNvSpPr>
              <a:spLocks noChangeShapeType="1"/>
            </p:cNvSpPr>
            <p:nvPr/>
          </p:nvSpPr>
          <p:spPr bwMode="auto">
            <a:xfrm>
              <a:off x="5823" y="1979"/>
              <a:ext cx="540" cy="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68" name="Line 135"/>
            <p:cNvSpPr>
              <a:spLocks noChangeShapeType="1"/>
            </p:cNvSpPr>
            <p:nvPr/>
          </p:nvSpPr>
          <p:spPr bwMode="auto">
            <a:xfrm flipV="1">
              <a:off x="5822" y="975"/>
              <a:ext cx="553" cy="4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69" name="Text Box 136"/>
            <p:cNvSpPr txBox="1">
              <a:spLocks noChangeArrowheads="1"/>
            </p:cNvSpPr>
            <p:nvPr/>
          </p:nvSpPr>
          <p:spPr bwMode="auto">
            <a:xfrm>
              <a:off x="5883" y="1536"/>
              <a:ext cx="480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solidFill>
                    <a:srgbClr val="FFFF00"/>
                  </a:solidFill>
                  <a:ea typeface="楷体_GB2312" panose="02010609030101010101" pitchFamily="49" charset="-122"/>
                </a:rPr>
                <a:t>I</a:t>
              </a:r>
              <a:r>
                <a:rPr lang="en-US" altLang="zh-CN" sz="3200" baseline="-25000">
                  <a:solidFill>
                    <a:srgbClr val="FFFF00"/>
                  </a:solidFill>
                  <a:ea typeface="楷体_GB2312" panose="02010609030101010101" pitchFamily="49" charset="-122"/>
                </a:rPr>
                <a:t>S1</a:t>
              </a:r>
              <a:endParaRPr lang="en-US" altLang="zh-CN" sz="3200" b="1">
                <a:solidFill>
                  <a:srgbClr val="FFFF00"/>
                </a:solidFill>
                <a:ea typeface="楷体_GB2312" panose="02010609030101010101" pitchFamily="49" charset="-122"/>
              </a:endParaRPr>
            </a:p>
          </p:txBody>
        </p:sp>
      </p:grpSp>
      <p:sp>
        <p:nvSpPr>
          <p:cNvPr id="1298569" name="AutoShape 137"/>
          <p:cNvSpPr>
            <a:spLocks noChangeArrowheads="1"/>
          </p:cNvSpPr>
          <p:nvPr/>
        </p:nvSpPr>
        <p:spPr bwMode="auto">
          <a:xfrm>
            <a:off x="4078288" y="2370138"/>
            <a:ext cx="722312" cy="215900"/>
          </a:xfrm>
          <a:prstGeom prst="rightArrow">
            <a:avLst>
              <a:gd name="adj1" fmla="val 50000"/>
              <a:gd name="adj2" fmla="val 83640"/>
            </a:avLst>
          </a:prstGeom>
          <a:solidFill>
            <a:srgbClr val="33CC33"/>
          </a:solidFill>
          <a:ln w="38100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98570" name="AutoShape 138"/>
          <p:cNvSpPr>
            <a:spLocks noChangeArrowheads="1"/>
          </p:cNvSpPr>
          <p:nvPr/>
        </p:nvSpPr>
        <p:spPr bwMode="auto">
          <a:xfrm>
            <a:off x="6062663" y="3581400"/>
            <a:ext cx="228600" cy="441325"/>
          </a:xfrm>
          <a:prstGeom prst="downArrow">
            <a:avLst>
              <a:gd name="adj1" fmla="val 50000"/>
              <a:gd name="adj2" fmla="val 48264"/>
            </a:avLst>
          </a:prstGeom>
          <a:solidFill>
            <a:srgbClr val="33CC33"/>
          </a:solidFill>
          <a:ln w="38100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98571" name="AutoShape 139"/>
          <p:cNvSpPr>
            <a:spLocks noChangeArrowheads="1"/>
          </p:cNvSpPr>
          <p:nvPr/>
        </p:nvSpPr>
        <p:spPr bwMode="auto">
          <a:xfrm>
            <a:off x="4078288" y="4914900"/>
            <a:ext cx="722312" cy="228600"/>
          </a:xfrm>
          <a:prstGeom prst="leftArrow">
            <a:avLst>
              <a:gd name="adj1" fmla="val 50000"/>
              <a:gd name="adj2" fmla="val 78993"/>
            </a:avLst>
          </a:prstGeom>
          <a:solidFill>
            <a:srgbClr val="33CC33"/>
          </a:solidFill>
          <a:ln w="38100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98572" name="Text Box 140"/>
          <p:cNvSpPr txBox="1">
            <a:spLocks noChangeArrowheads="1"/>
          </p:cNvSpPr>
          <p:nvPr/>
        </p:nvSpPr>
        <p:spPr bwMode="auto">
          <a:xfrm>
            <a:off x="247650" y="974725"/>
            <a:ext cx="1227138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rgbClr val="FFFF00"/>
                </a:solidFill>
              </a:rPr>
              <a:t>解：</a:t>
            </a:r>
          </a:p>
        </p:txBody>
      </p:sp>
      <p:grpSp>
        <p:nvGrpSpPr>
          <p:cNvPr id="15" name="Group 165"/>
          <p:cNvGrpSpPr/>
          <p:nvPr/>
        </p:nvGrpSpPr>
        <p:grpSpPr bwMode="auto">
          <a:xfrm>
            <a:off x="5113338" y="1535113"/>
            <a:ext cx="2247900" cy="1752600"/>
            <a:chOff x="3207" y="1027"/>
            <a:chExt cx="1416" cy="1104"/>
          </a:xfrm>
        </p:grpSpPr>
        <p:sp>
          <p:nvSpPr>
            <p:cNvPr id="22548" name="Oval 166"/>
            <p:cNvSpPr>
              <a:spLocks noChangeArrowheads="1"/>
            </p:cNvSpPr>
            <p:nvPr/>
          </p:nvSpPr>
          <p:spPr bwMode="auto">
            <a:xfrm>
              <a:off x="3207" y="1411"/>
              <a:ext cx="288" cy="288"/>
            </a:xfrm>
            <a:prstGeom prst="ellipse">
              <a:avLst/>
            </a:prstGeom>
            <a:noFill/>
            <a:ln w="38100">
              <a:solidFill>
                <a:srgbClr val="33CC33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49" name="Line 167"/>
            <p:cNvSpPr>
              <a:spLocks noChangeShapeType="1"/>
            </p:cNvSpPr>
            <p:nvPr/>
          </p:nvSpPr>
          <p:spPr bwMode="auto">
            <a:xfrm>
              <a:off x="3351" y="1699"/>
              <a:ext cx="0" cy="384"/>
            </a:xfrm>
            <a:prstGeom prst="line">
              <a:avLst/>
            </a:prstGeom>
            <a:noFill/>
            <a:ln w="38100">
              <a:solidFill>
                <a:srgbClr val="33CC33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50" name="Line 168"/>
            <p:cNvSpPr>
              <a:spLocks noChangeShapeType="1"/>
            </p:cNvSpPr>
            <p:nvPr/>
          </p:nvSpPr>
          <p:spPr bwMode="auto">
            <a:xfrm>
              <a:off x="3207" y="1555"/>
              <a:ext cx="288" cy="0"/>
            </a:xfrm>
            <a:prstGeom prst="line">
              <a:avLst/>
            </a:prstGeom>
            <a:noFill/>
            <a:ln w="38100">
              <a:solidFill>
                <a:srgbClr val="33CC33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51" name="Line 169"/>
            <p:cNvSpPr>
              <a:spLocks noChangeShapeType="1"/>
            </p:cNvSpPr>
            <p:nvPr/>
          </p:nvSpPr>
          <p:spPr bwMode="auto">
            <a:xfrm flipV="1">
              <a:off x="3351" y="1075"/>
              <a:ext cx="0" cy="336"/>
            </a:xfrm>
            <a:prstGeom prst="line">
              <a:avLst/>
            </a:prstGeom>
            <a:noFill/>
            <a:ln w="38100">
              <a:solidFill>
                <a:srgbClr val="33CC33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52" name="Line 170"/>
            <p:cNvSpPr>
              <a:spLocks noChangeShapeType="1"/>
            </p:cNvSpPr>
            <p:nvPr/>
          </p:nvSpPr>
          <p:spPr bwMode="auto">
            <a:xfrm rot="10857279" flipV="1">
              <a:off x="3350" y="1718"/>
              <a:ext cx="1" cy="240"/>
            </a:xfrm>
            <a:prstGeom prst="line">
              <a:avLst/>
            </a:prstGeom>
            <a:noFill/>
            <a:ln w="38100">
              <a:solidFill>
                <a:srgbClr val="33CC33"/>
              </a:solidFill>
              <a:round/>
              <a:tailEnd type="triangle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53" name="Oval 171"/>
            <p:cNvSpPr>
              <a:spLocks noChangeArrowheads="1"/>
            </p:cNvSpPr>
            <p:nvPr/>
          </p:nvSpPr>
          <p:spPr bwMode="auto">
            <a:xfrm>
              <a:off x="3807" y="1411"/>
              <a:ext cx="288" cy="288"/>
            </a:xfrm>
            <a:prstGeom prst="ellipse">
              <a:avLst/>
            </a:prstGeom>
            <a:noFill/>
            <a:ln w="38100">
              <a:solidFill>
                <a:srgbClr val="33CC33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54" name="Line 172"/>
            <p:cNvSpPr>
              <a:spLocks noChangeShapeType="1"/>
            </p:cNvSpPr>
            <p:nvPr/>
          </p:nvSpPr>
          <p:spPr bwMode="auto">
            <a:xfrm>
              <a:off x="3951" y="1075"/>
              <a:ext cx="0" cy="1008"/>
            </a:xfrm>
            <a:prstGeom prst="line">
              <a:avLst/>
            </a:prstGeom>
            <a:noFill/>
            <a:ln w="38100">
              <a:solidFill>
                <a:srgbClr val="33CC33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55" name="Line 173"/>
            <p:cNvSpPr>
              <a:spLocks noChangeShapeType="1"/>
            </p:cNvSpPr>
            <p:nvPr/>
          </p:nvSpPr>
          <p:spPr bwMode="auto">
            <a:xfrm>
              <a:off x="3351" y="2075"/>
              <a:ext cx="600" cy="0"/>
            </a:xfrm>
            <a:prstGeom prst="line">
              <a:avLst/>
            </a:prstGeom>
            <a:noFill/>
            <a:ln w="38100">
              <a:solidFill>
                <a:srgbClr val="33CC33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56" name="Text Box 174"/>
            <p:cNvSpPr txBox="1">
              <a:spLocks noChangeArrowheads="1"/>
            </p:cNvSpPr>
            <p:nvPr/>
          </p:nvSpPr>
          <p:spPr bwMode="auto">
            <a:xfrm>
              <a:off x="4047" y="1171"/>
              <a:ext cx="384" cy="826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solidFill>
                    <a:srgbClr val="33CC33"/>
                  </a:solidFill>
                  <a:ea typeface="楷体_GB2312" panose="02010609030101010101" pitchFamily="49" charset="-122"/>
                </a:rPr>
                <a:t>-</a:t>
              </a:r>
            </a:p>
            <a:p>
              <a:r>
                <a:rPr lang="en-US" altLang="zh-CN" sz="3200" b="1">
                  <a:solidFill>
                    <a:srgbClr val="33CC33"/>
                  </a:solidFill>
                  <a:ea typeface="楷体_GB2312" panose="02010609030101010101" pitchFamily="49" charset="-122"/>
                </a:rPr>
                <a:t>+</a:t>
              </a:r>
            </a:p>
          </p:txBody>
        </p:sp>
        <p:sp>
          <p:nvSpPr>
            <p:cNvPr id="22557" name="Text Box 175"/>
            <p:cNvSpPr txBox="1">
              <a:spLocks noChangeArrowheads="1"/>
            </p:cNvSpPr>
            <p:nvPr/>
          </p:nvSpPr>
          <p:spPr bwMode="auto">
            <a:xfrm>
              <a:off x="3999" y="1363"/>
              <a:ext cx="624" cy="404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>
                  <a:ea typeface="楷体_GB2312" panose="02010609030101010101" pitchFamily="49" charset="-122"/>
                </a:rPr>
                <a:t> </a:t>
              </a:r>
              <a:r>
                <a:rPr lang="en-US" altLang="zh-CN" sz="2800">
                  <a:solidFill>
                    <a:srgbClr val="33CC33"/>
                  </a:solidFill>
                  <a:ea typeface="楷体_GB2312" panose="02010609030101010101" pitchFamily="49" charset="-122"/>
                </a:rPr>
                <a:t>U</a:t>
              </a:r>
              <a:r>
                <a:rPr lang="en-US" altLang="zh-CN" sz="3200" baseline="-25000">
                  <a:solidFill>
                    <a:srgbClr val="33CC33"/>
                  </a:solidFill>
                  <a:ea typeface="楷体_GB2312" panose="02010609030101010101" pitchFamily="49" charset="-122"/>
                </a:rPr>
                <a:t>S2</a:t>
              </a:r>
              <a:r>
                <a:rPr lang="en-US" altLang="zh-CN" sz="3600">
                  <a:solidFill>
                    <a:srgbClr val="33CC33"/>
                  </a:solidFill>
                  <a:ea typeface="楷体_GB2312" panose="02010609030101010101" pitchFamily="49" charset="-122"/>
                </a:rPr>
                <a:t>  </a:t>
              </a:r>
            </a:p>
          </p:txBody>
        </p:sp>
        <p:sp>
          <p:nvSpPr>
            <p:cNvPr id="22558" name="Oval 176"/>
            <p:cNvSpPr>
              <a:spLocks noChangeArrowheads="1"/>
            </p:cNvSpPr>
            <p:nvPr/>
          </p:nvSpPr>
          <p:spPr bwMode="auto">
            <a:xfrm>
              <a:off x="3903" y="1027"/>
              <a:ext cx="96" cy="96"/>
            </a:xfrm>
            <a:prstGeom prst="ellipse">
              <a:avLst/>
            </a:prstGeom>
            <a:solidFill>
              <a:srgbClr val="33CC33"/>
            </a:solidFill>
            <a:ln w="38100">
              <a:solidFill>
                <a:srgbClr val="33CC33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59" name="Oval 177"/>
            <p:cNvSpPr>
              <a:spLocks noChangeArrowheads="1"/>
            </p:cNvSpPr>
            <p:nvPr/>
          </p:nvSpPr>
          <p:spPr bwMode="auto">
            <a:xfrm>
              <a:off x="3903" y="2035"/>
              <a:ext cx="96" cy="96"/>
            </a:xfrm>
            <a:prstGeom prst="ellipse">
              <a:avLst/>
            </a:prstGeom>
            <a:solidFill>
              <a:srgbClr val="33CC33"/>
            </a:solidFill>
            <a:ln w="38100">
              <a:solidFill>
                <a:srgbClr val="33CC33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60" name="Line 178"/>
            <p:cNvSpPr>
              <a:spLocks noChangeShapeType="1"/>
            </p:cNvSpPr>
            <p:nvPr/>
          </p:nvSpPr>
          <p:spPr bwMode="auto">
            <a:xfrm>
              <a:off x="3350" y="1075"/>
              <a:ext cx="601" cy="1"/>
            </a:xfrm>
            <a:prstGeom prst="line">
              <a:avLst/>
            </a:prstGeom>
            <a:noFill/>
            <a:ln w="38100">
              <a:solidFill>
                <a:srgbClr val="33CC33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61" name="Text Box 179"/>
            <p:cNvSpPr txBox="1">
              <a:spLocks noChangeArrowheads="1"/>
            </p:cNvSpPr>
            <p:nvPr/>
          </p:nvSpPr>
          <p:spPr bwMode="auto">
            <a:xfrm>
              <a:off x="3411" y="1632"/>
              <a:ext cx="480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solidFill>
                    <a:srgbClr val="33CC33"/>
                  </a:solidFill>
                  <a:ea typeface="楷体_GB2312" panose="02010609030101010101" pitchFamily="49" charset="-122"/>
                </a:rPr>
                <a:t>I</a:t>
              </a:r>
              <a:r>
                <a:rPr lang="en-US" altLang="zh-CN" sz="3200" baseline="-25000">
                  <a:solidFill>
                    <a:srgbClr val="33CC33"/>
                  </a:solidFill>
                  <a:ea typeface="楷体_GB2312" panose="02010609030101010101" pitchFamily="49" charset="-122"/>
                </a:rPr>
                <a:t>S1</a:t>
              </a:r>
              <a:endParaRPr lang="en-US" altLang="zh-CN" sz="3200" b="1">
                <a:solidFill>
                  <a:srgbClr val="33CC33"/>
                </a:solidFill>
                <a:ea typeface="楷体_GB2312" panose="02010609030101010101" pitchFamily="49" charset="-122"/>
              </a:endParaRPr>
            </a:p>
          </p:txBody>
        </p:sp>
      </p:grpSp>
      <p:grpSp>
        <p:nvGrpSpPr>
          <p:cNvPr id="16" name="Group 207"/>
          <p:cNvGrpSpPr/>
          <p:nvPr/>
        </p:nvGrpSpPr>
        <p:grpSpPr bwMode="auto">
          <a:xfrm>
            <a:off x="5414963" y="4375150"/>
            <a:ext cx="1295400" cy="1600200"/>
            <a:chOff x="3411" y="2756"/>
            <a:chExt cx="816" cy="1008"/>
          </a:xfrm>
        </p:grpSpPr>
        <p:sp>
          <p:nvSpPr>
            <p:cNvPr id="22544" name="Oval 201"/>
            <p:cNvSpPr>
              <a:spLocks noChangeArrowheads="1"/>
            </p:cNvSpPr>
            <p:nvPr/>
          </p:nvSpPr>
          <p:spPr bwMode="auto">
            <a:xfrm>
              <a:off x="3411" y="3092"/>
              <a:ext cx="288" cy="288"/>
            </a:xfrm>
            <a:prstGeom prst="ellipse">
              <a:avLst/>
            </a:prstGeom>
            <a:noFill/>
            <a:ln w="38100">
              <a:solidFill>
                <a:srgbClr val="33CC33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45" name="Line 202"/>
            <p:cNvSpPr>
              <a:spLocks noChangeShapeType="1"/>
            </p:cNvSpPr>
            <p:nvPr/>
          </p:nvSpPr>
          <p:spPr bwMode="auto">
            <a:xfrm>
              <a:off x="3555" y="2756"/>
              <a:ext cx="0" cy="1008"/>
            </a:xfrm>
            <a:prstGeom prst="line">
              <a:avLst/>
            </a:prstGeom>
            <a:noFill/>
            <a:ln w="38100">
              <a:solidFill>
                <a:srgbClr val="33CC33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46" name="Text Box 203"/>
            <p:cNvSpPr txBox="1">
              <a:spLocks noChangeArrowheads="1"/>
            </p:cNvSpPr>
            <p:nvPr/>
          </p:nvSpPr>
          <p:spPr bwMode="auto">
            <a:xfrm>
              <a:off x="3603" y="2804"/>
              <a:ext cx="384" cy="826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solidFill>
                    <a:srgbClr val="33CC33"/>
                  </a:solidFill>
                  <a:ea typeface="楷体_GB2312" panose="02010609030101010101" pitchFamily="49" charset="-122"/>
                </a:rPr>
                <a:t>-</a:t>
              </a:r>
            </a:p>
            <a:p>
              <a:r>
                <a:rPr lang="en-US" altLang="zh-CN" sz="3200" b="1">
                  <a:solidFill>
                    <a:srgbClr val="33CC33"/>
                  </a:solidFill>
                  <a:ea typeface="楷体_GB2312" panose="02010609030101010101" pitchFamily="49" charset="-122"/>
                </a:rPr>
                <a:t>+</a:t>
              </a:r>
            </a:p>
          </p:txBody>
        </p:sp>
        <p:sp>
          <p:nvSpPr>
            <p:cNvPr id="22547" name="Text Box 204"/>
            <p:cNvSpPr txBox="1">
              <a:spLocks noChangeArrowheads="1"/>
            </p:cNvSpPr>
            <p:nvPr/>
          </p:nvSpPr>
          <p:spPr bwMode="auto">
            <a:xfrm>
              <a:off x="3603" y="3008"/>
              <a:ext cx="624" cy="404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>
                  <a:ea typeface="楷体_GB2312" panose="02010609030101010101" pitchFamily="49" charset="-122"/>
                </a:rPr>
                <a:t> </a:t>
              </a:r>
              <a:r>
                <a:rPr lang="en-US" altLang="zh-CN" sz="2800">
                  <a:solidFill>
                    <a:srgbClr val="33CC33"/>
                  </a:solidFill>
                  <a:ea typeface="楷体_GB2312" panose="02010609030101010101" pitchFamily="49" charset="-122"/>
                </a:rPr>
                <a:t>U</a:t>
              </a:r>
              <a:r>
                <a:rPr lang="en-US" altLang="zh-CN" sz="3200" baseline="-25000">
                  <a:solidFill>
                    <a:srgbClr val="33CC33"/>
                  </a:solidFill>
                  <a:ea typeface="楷体_GB2312" panose="02010609030101010101" pitchFamily="49" charset="-122"/>
                </a:rPr>
                <a:t>S2</a:t>
              </a:r>
              <a:r>
                <a:rPr lang="en-US" altLang="zh-CN" sz="3600">
                  <a:solidFill>
                    <a:srgbClr val="33CC33"/>
                  </a:solidFill>
                  <a:ea typeface="楷体_GB2312" panose="02010609030101010101" pitchFamily="49" charset="-122"/>
                </a:rPr>
                <a:t>  </a:t>
              </a: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98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98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298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500"/>
                                        <p:tgtEl>
                                          <p:spTgt spid="1298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98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298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1298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8434" grpId="0" autoUpdateAnimBg="0"/>
      <p:bldP spid="1298503" grpId="0" autoUpdateAnimBg="0"/>
      <p:bldP spid="1298569" grpId="0" animBg="1"/>
      <p:bldP spid="1298570" grpId="0" animBg="1"/>
      <p:bldP spid="1298571" grpId="0" animBg="1"/>
      <p:bldP spid="1298572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8"/>
          <p:cNvGrpSpPr/>
          <p:nvPr/>
        </p:nvGrpSpPr>
        <p:grpSpPr bwMode="auto">
          <a:xfrm>
            <a:off x="762000" y="857250"/>
            <a:ext cx="2089150" cy="2362200"/>
            <a:chOff x="624" y="480"/>
            <a:chExt cx="1316" cy="1488"/>
          </a:xfrm>
        </p:grpSpPr>
        <p:sp>
          <p:nvSpPr>
            <p:cNvPr id="10281" name="Oval 39"/>
            <p:cNvSpPr>
              <a:spLocks noChangeArrowheads="1"/>
            </p:cNvSpPr>
            <p:nvPr/>
          </p:nvSpPr>
          <p:spPr bwMode="auto">
            <a:xfrm>
              <a:off x="1584" y="1872"/>
              <a:ext cx="96" cy="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82" name="Oval 40"/>
            <p:cNvSpPr>
              <a:spLocks noChangeArrowheads="1"/>
            </p:cNvSpPr>
            <p:nvPr/>
          </p:nvSpPr>
          <p:spPr bwMode="auto">
            <a:xfrm>
              <a:off x="1584" y="768"/>
              <a:ext cx="96" cy="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83" name="Oval 41"/>
            <p:cNvSpPr>
              <a:spLocks noChangeArrowheads="1"/>
            </p:cNvSpPr>
            <p:nvPr/>
          </p:nvSpPr>
          <p:spPr bwMode="auto">
            <a:xfrm>
              <a:off x="624" y="1008"/>
              <a:ext cx="288" cy="2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84" name="Line 42"/>
            <p:cNvSpPr>
              <a:spLocks noChangeShapeType="1"/>
            </p:cNvSpPr>
            <p:nvPr/>
          </p:nvSpPr>
          <p:spPr bwMode="auto">
            <a:xfrm flipH="1">
              <a:off x="768" y="816"/>
              <a:ext cx="1" cy="6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85" name="Text Box 43"/>
            <p:cNvSpPr txBox="1">
              <a:spLocks noChangeArrowheads="1"/>
            </p:cNvSpPr>
            <p:nvPr/>
          </p:nvSpPr>
          <p:spPr bwMode="auto">
            <a:xfrm>
              <a:off x="864" y="816"/>
              <a:ext cx="432" cy="704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CN" sz="3200" b="1">
                  <a:ea typeface="楷体_GB2312" panose="02010609030101010101" pitchFamily="49" charset="-122"/>
                </a:rPr>
                <a:t>+</a:t>
              </a:r>
            </a:p>
            <a:p>
              <a:pPr>
                <a:lnSpc>
                  <a:spcPct val="80000"/>
                </a:lnSpc>
              </a:pPr>
              <a:r>
                <a:rPr lang="en-US" altLang="zh-CN" sz="3200" b="1">
                  <a:ea typeface="楷体_GB2312" panose="02010609030101010101" pitchFamily="49" charset="-122"/>
                </a:rPr>
                <a:t>-</a:t>
              </a:r>
            </a:p>
          </p:txBody>
        </p:sp>
        <p:sp>
          <p:nvSpPr>
            <p:cNvPr id="10286" name="Text Box 44"/>
            <p:cNvSpPr txBox="1">
              <a:spLocks noChangeArrowheads="1"/>
            </p:cNvSpPr>
            <p:nvPr/>
          </p:nvSpPr>
          <p:spPr bwMode="auto">
            <a:xfrm>
              <a:off x="864" y="960"/>
              <a:ext cx="421" cy="404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>
                  <a:ea typeface="楷体_GB2312" panose="02010609030101010101" pitchFamily="49" charset="-122"/>
                </a:rPr>
                <a:t> u</a:t>
              </a:r>
              <a:r>
                <a:rPr lang="en-US" altLang="zh-CN" sz="3600" baseline="-25000">
                  <a:ea typeface="楷体_GB2312" panose="02010609030101010101" pitchFamily="49" charset="-122"/>
                </a:rPr>
                <a:t>s</a:t>
              </a:r>
              <a:r>
                <a:rPr lang="en-US" altLang="zh-CN" sz="3600">
                  <a:ea typeface="楷体_GB2312" panose="02010609030101010101" pitchFamily="49" charset="-122"/>
                </a:rPr>
                <a:t>  </a:t>
              </a:r>
            </a:p>
          </p:txBody>
        </p:sp>
        <p:sp>
          <p:nvSpPr>
            <p:cNvPr id="10287" name="Line 45"/>
            <p:cNvSpPr>
              <a:spLocks noChangeShapeType="1"/>
            </p:cNvSpPr>
            <p:nvPr/>
          </p:nvSpPr>
          <p:spPr bwMode="auto">
            <a:xfrm flipV="1">
              <a:off x="768" y="816"/>
              <a:ext cx="8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88" name="Rectangle 46"/>
            <p:cNvSpPr>
              <a:spLocks noChangeArrowheads="1"/>
            </p:cNvSpPr>
            <p:nvPr/>
          </p:nvSpPr>
          <p:spPr bwMode="auto">
            <a:xfrm>
              <a:off x="720" y="1488"/>
              <a:ext cx="97" cy="28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89" name="Text Box 47"/>
            <p:cNvSpPr txBox="1">
              <a:spLocks noChangeArrowheads="1"/>
            </p:cNvSpPr>
            <p:nvPr/>
          </p:nvSpPr>
          <p:spPr bwMode="auto">
            <a:xfrm>
              <a:off x="864" y="1488"/>
              <a:ext cx="421" cy="368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 b="1">
                  <a:ea typeface="楷体_GB2312" panose="02010609030101010101" pitchFamily="49" charset="-122"/>
                </a:rPr>
                <a:t>R</a:t>
              </a:r>
              <a:r>
                <a:rPr lang="en-US" altLang="zh-CN" sz="3200" baseline="-25000">
                  <a:ea typeface="楷体_GB2312" panose="02010609030101010101" pitchFamily="49" charset="-122"/>
                </a:rPr>
                <a:t>s</a:t>
              </a:r>
              <a:endParaRPr lang="en-US" altLang="zh-CN" sz="3200" b="1">
                <a:ea typeface="楷体_GB2312" panose="02010609030101010101" pitchFamily="49" charset="-122"/>
              </a:endParaRPr>
            </a:p>
          </p:txBody>
        </p:sp>
        <p:sp>
          <p:nvSpPr>
            <p:cNvPr id="10290" name="Line 48"/>
            <p:cNvSpPr>
              <a:spLocks noChangeShapeType="1"/>
            </p:cNvSpPr>
            <p:nvPr/>
          </p:nvSpPr>
          <p:spPr bwMode="auto">
            <a:xfrm>
              <a:off x="768" y="1776"/>
              <a:ext cx="0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91" name="Line 49"/>
            <p:cNvSpPr>
              <a:spLocks noChangeShapeType="1"/>
            </p:cNvSpPr>
            <p:nvPr/>
          </p:nvSpPr>
          <p:spPr bwMode="auto">
            <a:xfrm>
              <a:off x="768" y="1920"/>
              <a:ext cx="8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292" name="Group 50"/>
            <p:cNvGrpSpPr/>
            <p:nvPr/>
          </p:nvGrpSpPr>
          <p:grpSpPr bwMode="auto">
            <a:xfrm>
              <a:off x="1680" y="624"/>
              <a:ext cx="260" cy="1287"/>
              <a:chOff x="1920" y="624"/>
              <a:chExt cx="260" cy="1287"/>
            </a:xfrm>
          </p:grpSpPr>
          <p:sp>
            <p:nvSpPr>
              <p:cNvPr id="10295" name="Text Box 51"/>
              <p:cNvSpPr txBox="1">
                <a:spLocks noChangeArrowheads="1"/>
              </p:cNvSpPr>
              <p:nvPr/>
            </p:nvSpPr>
            <p:spPr bwMode="auto">
              <a:xfrm>
                <a:off x="1920" y="624"/>
                <a:ext cx="260" cy="1287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/>
                <a:r>
                  <a:rPr lang="en-US" altLang="zh-CN" sz="4800" b="1" baseline="-25000">
                    <a:ea typeface="楷体_GB2312" panose="02010609030101010101" pitchFamily="49" charset="-122"/>
                  </a:rPr>
                  <a:t>+</a:t>
                </a:r>
              </a:p>
              <a:p>
                <a:pPr algn="ctr"/>
                <a:endParaRPr lang="en-US" altLang="zh-CN" sz="4800" b="1" baseline="-25000">
                  <a:ea typeface="楷体_GB2312" panose="02010609030101010101" pitchFamily="49" charset="-122"/>
                </a:endParaRPr>
              </a:p>
              <a:p>
                <a:pPr algn="ctr"/>
                <a:r>
                  <a:rPr lang="en-US" altLang="zh-CN" sz="4800" b="1" baseline="-25000">
                    <a:ea typeface="楷体_GB2312" panose="02010609030101010101" pitchFamily="49" charset="-122"/>
                  </a:rPr>
                  <a:t>-</a:t>
                </a:r>
              </a:p>
            </p:txBody>
          </p:sp>
          <p:sp>
            <p:nvSpPr>
              <p:cNvPr id="10296" name="Text Box 52"/>
              <p:cNvSpPr txBox="1">
                <a:spLocks noChangeArrowheads="1"/>
              </p:cNvSpPr>
              <p:nvPr/>
            </p:nvSpPr>
            <p:spPr bwMode="auto">
              <a:xfrm>
                <a:off x="1920" y="1200"/>
                <a:ext cx="258" cy="404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/>
                <a:r>
                  <a:rPr lang="en-US" altLang="zh-CN" sz="3600">
                    <a:ea typeface="楷体_GB2312" panose="02010609030101010101" pitchFamily="49" charset="-122"/>
                  </a:rPr>
                  <a:t>u</a:t>
                </a:r>
              </a:p>
            </p:txBody>
          </p:sp>
        </p:grpSp>
        <p:sp>
          <p:nvSpPr>
            <p:cNvPr id="10293" name="Line 53"/>
            <p:cNvSpPr>
              <a:spLocks noChangeShapeType="1"/>
            </p:cNvSpPr>
            <p:nvPr/>
          </p:nvSpPr>
          <p:spPr bwMode="auto">
            <a:xfrm>
              <a:off x="1200" y="816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0294" name="Text Box 54"/>
            <p:cNvSpPr txBox="1">
              <a:spLocks noChangeArrowheads="1"/>
            </p:cNvSpPr>
            <p:nvPr/>
          </p:nvSpPr>
          <p:spPr bwMode="auto">
            <a:xfrm>
              <a:off x="1296" y="480"/>
              <a:ext cx="185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ea typeface="楷体_GB2312" panose="02010609030101010101" pitchFamily="49" charset="-122"/>
                </a:rPr>
                <a:t>i</a:t>
              </a:r>
            </a:p>
          </p:txBody>
        </p:sp>
      </p:grpSp>
      <p:grpSp>
        <p:nvGrpSpPr>
          <p:cNvPr id="4" name="Group 55"/>
          <p:cNvGrpSpPr/>
          <p:nvPr/>
        </p:nvGrpSpPr>
        <p:grpSpPr bwMode="auto">
          <a:xfrm>
            <a:off x="5562600" y="1009650"/>
            <a:ext cx="2774950" cy="2209800"/>
            <a:chOff x="576" y="2448"/>
            <a:chExt cx="1748" cy="1392"/>
          </a:xfrm>
        </p:grpSpPr>
        <p:sp>
          <p:nvSpPr>
            <p:cNvPr id="10260" name="Oval 56"/>
            <p:cNvSpPr>
              <a:spLocks noChangeArrowheads="1"/>
            </p:cNvSpPr>
            <p:nvPr/>
          </p:nvSpPr>
          <p:spPr bwMode="auto">
            <a:xfrm>
              <a:off x="576" y="3120"/>
              <a:ext cx="288" cy="2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1" name="Oval 57"/>
            <p:cNvSpPr>
              <a:spLocks noChangeArrowheads="1"/>
            </p:cNvSpPr>
            <p:nvPr/>
          </p:nvSpPr>
          <p:spPr bwMode="auto">
            <a:xfrm>
              <a:off x="1968" y="2736"/>
              <a:ext cx="96" cy="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2" name="Oval 58"/>
            <p:cNvSpPr>
              <a:spLocks noChangeArrowheads="1"/>
            </p:cNvSpPr>
            <p:nvPr/>
          </p:nvSpPr>
          <p:spPr bwMode="auto">
            <a:xfrm>
              <a:off x="1968" y="3744"/>
              <a:ext cx="96" cy="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3" name="Line 59"/>
            <p:cNvSpPr>
              <a:spLocks noChangeShapeType="1"/>
            </p:cNvSpPr>
            <p:nvPr/>
          </p:nvSpPr>
          <p:spPr bwMode="auto">
            <a:xfrm>
              <a:off x="720" y="3408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4" name="Line 60"/>
            <p:cNvSpPr>
              <a:spLocks noChangeShapeType="1"/>
            </p:cNvSpPr>
            <p:nvPr/>
          </p:nvSpPr>
          <p:spPr bwMode="auto">
            <a:xfrm>
              <a:off x="720" y="2784"/>
              <a:ext cx="12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5" name="Line 61"/>
            <p:cNvSpPr>
              <a:spLocks noChangeShapeType="1"/>
            </p:cNvSpPr>
            <p:nvPr/>
          </p:nvSpPr>
          <p:spPr bwMode="auto">
            <a:xfrm>
              <a:off x="720" y="3792"/>
              <a:ext cx="12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6" name="Text Box 62"/>
            <p:cNvSpPr txBox="1">
              <a:spLocks noChangeArrowheads="1"/>
            </p:cNvSpPr>
            <p:nvPr/>
          </p:nvSpPr>
          <p:spPr bwMode="auto">
            <a:xfrm>
              <a:off x="768" y="2832"/>
              <a:ext cx="384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楷体_GB2312" panose="02010609030101010101" pitchFamily="49" charset="-122"/>
                </a:rPr>
                <a:t>i</a:t>
              </a:r>
              <a:r>
                <a:rPr lang="en-US" altLang="zh-CN" sz="3200" baseline="-25000">
                  <a:ea typeface="楷体_GB2312" panose="02010609030101010101" pitchFamily="49" charset="-122"/>
                </a:rPr>
                <a:t>s</a:t>
              </a:r>
              <a:endParaRPr lang="en-US" altLang="zh-CN" sz="3200" b="1">
                <a:ea typeface="楷体_GB2312" panose="02010609030101010101" pitchFamily="49" charset="-122"/>
              </a:endParaRPr>
            </a:p>
          </p:txBody>
        </p:sp>
        <p:sp>
          <p:nvSpPr>
            <p:cNvPr id="10267" name="Line 63"/>
            <p:cNvSpPr>
              <a:spLocks noChangeShapeType="1"/>
            </p:cNvSpPr>
            <p:nvPr/>
          </p:nvSpPr>
          <p:spPr bwMode="auto">
            <a:xfrm>
              <a:off x="576" y="3264"/>
              <a:ext cx="2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8" name="Line 64"/>
            <p:cNvSpPr>
              <a:spLocks noChangeShapeType="1"/>
            </p:cNvSpPr>
            <p:nvPr/>
          </p:nvSpPr>
          <p:spPr bwMode="auto">
            <a:xfrm flipV="1">
              <a:off x="720" y="2784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9" name="Line 65"/>
            <p:cNvSpPr>
              <a:spLocks noChangeShapeType="1"/>
            </p:cNvSpPr>
            <p:nvPr/>
          </p:nvSpPr>
          <p:spPr bwMode="auto">
            <a:xfrm flipV="1">
              <a:off x="720" y="2832"/>
              <a:ext cx="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70" name="Line 66"/>
            <p:cNvSpPr>
              <a:spLocks noChangeShapeType="1"/>
            </p:cNvSpPr>
            <p:nvPr/>
          </p:nvSpPr>
          <p:spPr bwMode="auto">
            <a:xfrm>
              <a:off x="1440" y="3504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71" name="Oval 67"/>
            <p:cNvSpPr>
              <a:spLocks noChangeArrowheads="1"/>
            </p:cNvSpPr>
            <p:nvPr/>
          </p:nvSpPr>
          <p:spPr bwMode="auto">
            <a:xfrm>
              <a:off x="1392" y="2736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72" name="Oval 68"/>
            <p:cNvSpPr>
              <a:spLocks noChangeArrowheads="1"/>
            </p:cNvSpPr>
            <p:nvPr/>
          </p:nvSpPr>
          <p:spPr bwMode="auto">
            <a:xfrm>
              <a:off x="1392" y="3744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73" name="Line 69"/>
            <p:cNvSpPr>
              <a:spLocks noChangeShapeType="1"/>
            </p:cNvSpPr>
            <p:nvPr/>
          </p:nvSpPr>
          <p:spPr bwMode="auto">
            <a:xfrm flipV="1">
              <a:off x="1440" y="2784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74" name="Rectangle 70"/>
            <p:cNvSpPr>
              <a:spLocks noChangeArrowheads="1"/>
            </p:cNvSpPr>
            <p:nvPr/>
          </p:nvSpPr>
          <p:spPr bwMode="auto">
            <a:xfrm>
              <a:off x="1344" y="3120"/>
              <a:ext cx="144" cy="384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75" name="Text Box 71"/>
            <p:cNvSpPr txBox="1">
              <a:spLocks noChangeArrowheads="1"/>
            </p:cNvSpPr>
            <p:nvPr/>
          </p:nvSpPr>
          <p:spPr bwMode="auto">
            <a:xfrm>
              <a:off x="1536" y="3168"/>
              <a:ext cx="576" cy="368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 b="1">
                  <a:ea typeface="楷体_GB2312" panose="02010609030101010101" pitchFamily="49" charset="-122"/>
                </a:rPr>
                <a:t>R</a:t>
              </a:r>
              <a:r>
                <a:rPr lang="en-US" altLang="zh-CN" sz="3200" baseline="-25000">
                  <a:ea typeface="楷体_GB2312" panose="02010609030101010101" pitchFamily="49" charset="-122"/>
                </a:rPr>
                <a:t>s</a:t>
              </a:r>
              <a:endParaRPr lang="en-US" altLang="zh-CN" sz="3200" b="1">
                <a:ea typeface="楷体_GB2312" panose="02010609030101010101" pitchFamily="49" charset="-122"/>
              </a:endParaRPr>
            </a:p>
          </p:txBody>
        </p:sp>
        <p:grpSp>
          <p:nvGrpSpPr>
            <p:cNvPr id="10276" name="Group 72"/>
            <p:cNvGrpSpPr/>
            <p:nvPr/>
          </p:nvGrpSpPr>
          <p:grpSpPr bwMode="auto">
            <a:xfrm>
              <a:off x="2064" y="2544"/>
              <a:ext cx="260" cy="1287"/>
              <a:chOff x="1920" y="624"/>
              <a:chExt cx="260" cy="1287"/>
            </a:xfrm>
          </p:grpSpPr>
          <p:sp>
            <p:nvSpPr>
              <p:cNvPr id="10279" name="Text Box 73"/>
              <p:cNvSpPr txBox="1">
                <a:spLocks noChangeArrowheads="1"/>
              </p:cNvSpPr>
              <p:nvPr/>
            </p:nvSpPr>
            <p:spPr bwMode="auto">
              <a:xfrm>
                <a:off x="1920" y="624"/>
                <a:ext cx="260" cy="1287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/>
                <a:r>
                  <a:rPr lang="en-US" altLang="zh-CN" sz="4800" b="1" baseline="-25000">
                    <a:ea typeface="楷体_GB2312" panose="02010609030101010101" pitchFamily="49" charset="-122"/>
                  </a:rPr>
                  <a:t>+</a:t>
                </a:r>
              </a:p>
              <a:p>
                <a:pPr algn="ctr"/>
                <a:endParaRPr lang="en-US" altLang="zh-CN" sz="4800" b="1" baseline="-25000">
                  <a:ea typeface="楷体_GB2312" panose="02010609030101010101" pitchFamily="49" charset="-122"/>
                </a:endParaRPr>
              </a:p>
              <a:p>
                <a:pPr algn="ctr"/>
                <a:r>
                  <a:rPr lang="en-US" altLang="zh-CN" sz="4800" b="1" baseline="-25000">
                    <a:ea typeface="楷体_GB2312" panose="02010609030101010101" pitchFamily="49" charset="-122"/>
                  </a:rPr>
                  <a:t>-</a:t>
                </a:r>
              </a:p>
            </p:txBody>
          </p:sp>
          <p:sp>
            <p:nvSpPr>
              <p:cNvPr id="10280" name="Text Box 74"/>
              <p:cNvSpPr txBox="1">
                <a:spLocks noChangeArrowheads="1"/>
              </p:cNvSpPr>
              <p:nvPr/>
            </p:nvSpPr>
            <p:spPr bwMode="auto">
              <a:xfrm>
                <a:off x="1920" y="1200"/>
                <a:ext cx="258" cy="404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/>
                <a:r>
                  <a:rPr lang="en-US" altLang="zh-CN" sz="3600">
                    <a:ea typeface="楷体_GB2312" panose="02010609030101010101" pitchFamily="49" charset="-122"/>
                  </a:rPr>
                  <a:t>u</a:t>
                </a:r>
              </a:p>
            </p:txBody>
          </p:sp>
        </p:grpSp>
        <p:sp>
          <p:nvSpPr>
            <p:cNvPr id="10277" name="Line 75"/>
            <p:cNvSpPr>
              <a:spLocks noChangeShapeType="1"/>
            </p:cNvSpPr>
            <p:nvPr/>
          </p:nvSpPr>
          <p:spPr bwMode="auto">
            <a:xfrm>
              <a:off x="1680" y="278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0278" name="Text Box 76"/>
            <p:cNvSpPr txBox="1">
              <a:spLocks noChangeArrowheads="1"/>
            </p:cNvSpPr>
            <p:nvPr/>
          </p:nvSpPr>
          <p:spPr bwMode="auto">
            <a:xfrm>
              <a:off x="1776" y="2448"/>
              <a:ext cx="192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ea typeface="楷体_GB2312" panose="02010609030101010101" pitchFamily="49" charset="-122"/>
                </a:rPr>
                <a:t>i</a:t>
              </a:r>
            </a:p>
          </p:txBody>
        </p:sp>
      </p:grpSp>
      <p:grpSp>
        <p:nvGrpSpPr>
          <p:cNvPr id="6" name="Group 81"/>
          <p:cNvGrpSpPr/>
          <p:nvPr/>
        </p:nvGrpSpPr>
        <p:grpSpPr bwMode="auto">
          <a:xfrm>
            <a:off x="3276600" y="933450"/>
            <a:ext cx="2006600" cy="762000"/>
            <a:chOff x="2064" y="1152"/>
            <a:chExt cx="1264" cy="480"/>
          </a:xfrm>
        </p:grpSpPr>
        <p:sp>
          <p:nvSpPr>
            <p:cNvPr id="10258" name="Line 78"/>
            <p:cNvSpPr>
              <a:spLocks noChangeShapeType="1"/>
            </p:cNvSpPr>
            <p:nvPr/>
          </p:nvSpPr>
          <p:spPr bwMode="auto">
            <a:xfrm>
              <a:off x="2208" y="1632"/>
              <a:ext cx="96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0259" name="Text Box 80"/>
            <p:cNvSpPr txBox="1">
              <a:spLocks noChangeArrowheads="1"/>
            </p:cNvSpPr>
            <p:nvPr/>
          </p:nvSpPr>
          <p:spPr bwMode="auto">
            <a:xfrm>
              <a:off x="2064" y="1152"/>
              <a:ext cx="1264" cy="447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lIns="90000" tIns="46800" rIns="90000" bIns="46800" anchor="ctr">
              <a:spAutoFit/>
            </a:bodyPr>
            <a:lstStyle/>
            <a:p>
              <a:pPr algn="ctr"/>
              <a:r>
                <a:rPr lang="en-US" altLang="zh-CN" sz="3600">
                  <a:ea typeface="楷体_GB2312" panose="02010609030101010101" pitchFamily="49" charset="-122"/>
                </a:rPr>
                <a:t>i</a:t>
              </a:r>
              <a:r>
                <a:rPr lang="en-US" altLang="zh-CN" sz="3600" baseline="-25000">
                  <a:ea typeface="楷体_GB2312" panose="02010609030101010101" pitchFamily="49" charset="-122"/>
                </a:rPr>
                <a:t>s</a:t>
              </a:r>
              <a:r>
                <a:rPr lang="en-US" altLang="zh-CN" sz="3200">
                  <a:ea typeface="楷体_GB2312" panose="02010609030101010101" pitchFamily="49" charset="-122"/>
                </a:rPr>
                <a:t>= </a:t>
              </a:r>
              <a:r>
                <a:rPr lang="en-US" altLang="zh-CN" sz="4000">
                  <a:ea typeface="楷体_GB2312" panose="02010609030101010101" pitchFamily="49" charset="-122"/>
                </a:rPr>
                <a:t>u</a:t>
              </a:r>
              <a:r>
                <a:rPr lang="en-US" altLang="zh-CN" sz="4000" baseline="-25000">
                  <a:ea typeface="楷体_GB2312" panose="02010609030101010101" pitchFamily="49" charset="-122"/>
                </a:rPr>
                <a:t>s </a:t>
              </a:r>
              <a:r>
                <a:rPr lang="en-US" altLang="zh-CN" sz="3200">
                  <a:ea typeface="楷体_GB2312" panose="02010609030101010101" pitchFamily="49" charset="-122"/>
                </a:rPr>
                <a:t>/ R</a:t>
              </a:r>
              <a:r>
                <a:rPr lang="en-US" altLang="zh-CN" sz="3200" baseline="-25000">
                  <a:ea typeface="楷体_GB2312" panose="02010609030101010101" pitchFamily="49" charset="-122"/>
                </a:rPr>
                <a:t>s</a:t>
              </a:r>
              <a:endParaRPr lang="en-US" altLang="zh-CN" sz="3200">
                <a:ea typeface="楷体_GB2312" panose="02010609030101010101" pitchFamily="49" charset="-122"/>
              </a:endParaRPr>
            </a:p>
          </p:txBody>
        </p:sp>
      </p:grpSp>
      <p:grpSp>
        <p:nvGrpSpPr>
          <p:cNvPr id="7" name="Group 83"/>
          <p:cNvGrpSpPr/>
          <p:nvPr/>
        </p:nvGrpSpPr>
        <p:grpSpPr bwMode="auto">
          <a:xfrm>
            <a:off x="3505200" y="2533650"/>
            <a:ext cx="1774825" cy="762000"/>
            <a:chOff x="2160" y="1872"/>
            <a:chExt cx="1118" cy="480"/>
          </a:xfrm>
        </p:grpSpPr>
        <p:sp>
          <p:nvSpPr>
            <p:cNvPr id="10256" name="Line 79"/>
            <p:cNvSpPr>
              <a:spLocks noChangeShapeType="1"/>
            </p:cNvSpPr>
            <p:nvPr/>
          </p:nvSpPr>
          <p:spPr bwMode="auto">
            <a:xfrm flipH="1">
              <a:off x="2160" y="2352"/>
              <a:ext cx="96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0257" name="Text Box 82"/>
            <p:cNvSpPr txBox="1">
              <a:spLocks noChangeArrowheads="1"/>
            </p:cNvSpPr>
            <p:nvPr/>
          </p:nvSpPr>
          <p:spPr bwMode="auto">
            <a:xfrm>
              <a:off x="2160" y="1872"/>
              <a:ext cx="1118" cy="447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4000">
                  <a:ea typeface="楷体_GB2312" panose="02010609030101010101" pitchFamily="49" charset="-122"/>
                </a:rPr>
                <a:t>u</a:t>
              </a:r>
              <a:r>
                <a:rPr lang="en-US" altLang="zh-CN" sz="4000" baseline="-25000">
                  <a:ea typeface="楷体_GB2312" panose="02010609030101010101" pitchFamily="49" charset="-122"/>
                </a:rPr>
                <a:t>s</a:t>
              </a:r>
              <a:r>
                <a:rPr lang="en-US" altLang="zh-CN" sz="3200">
                  <a:ea typeface="楷体_GB2312" panose="02010609030101010101" pitchFamily="49" charset="-122"/>
                </a:rPr>
                <a:t>=</a:t>
              </a:r>
              <a:r>
                <a:rPr lang="en-US" altLang="zh-CN" sz="3600">
                  <a:ea typeface="楷体_GB2312" panose="02010609030101010101" pitchFamily="49" charset="-122"/>
                </a:rPr>
                <a:t> i</a:t>
              </a:r>
              <a:r>
                <a:rPr lang="en-US" altLang="zh-CN" sz="3600" baseline="-25000">
                  <a:ea typeface="楷体_GB2312" panose="02010609030101010101" pitchFamily="49" charset="-122"/>
                </a:rPr>
                <a:t>s </a:t>
              </a:r>
              <a:r>
                <a:rPr lang="en-US" altLang="zh-CN" sz="3200" b="1" baseline="30000">
                  <a:ea typeface="楷体_GB2312" panose="02010609030101010101" pitchFamily="49" charset="-122"/>
                </a:rPr>
                <a:t>. </a:t>
              </a:r>
              <a:r>
                <a:rPr lang="en-US" altLang="zh-CN" sz="3200">
                  <a:ea typeface="楷体_GB2312" panose="02010609030101010101" pitchFamily="49" charset="-122"/>
                </a:rPr>
                <a:t>R</a:t>
              </a:r>
              <a:r>
                <a:rPr lang="en-US" altLang="zh-CN" sz="3200" baseline="-25000">
                  <a:ea typeface="楷体_GB2312" panose="02010609030101010101" pitchFamily="49" charset="-122"/>
                </a:rPr>
                <a:t>s</a:t>
              </a:r>
              <a:endParaRPr lang="en-US" altLang="zh-CN" sz="3200">
                <a:ea typeface="楷体_GB2312" panose="02010609030101010101" pitchFamily="49" charset="-122"/>
              </a:endParaRPr>
            </a:p>
          </p:txBody>
        </p:sp>
      </p:grpSp>
      <p:sp>
        <p:nvSpPr>
          <p:cNvPr id="111700" name="Text Box 84"/>
          <p:cNvSpPr txBox="1">
            <a:spLocks noChangeArrowheads="1"/>
          </p:cNvSpPr>
          <p:nvPr/>
        </p:nvSpPr>
        <p:spPr bwMode="auto">
          <a:xfrm>
            <a:off x="2239963" y="5859463"/>
            <a:ext cx="4283075" cy="617537"/>
          </a:xfrm>
          <a:prstGeom prst="rect">
            <a:avLst/>
          </a:prstGeom>
          <a:noFill/>
          <a:ln w="38100">
            <a:solidFill>
              <a:srgbClr val="F4002E"/>
            </a:solidFill>
            <a:miter lim="800000"/>
          </a:ln>
        </p:spPr>
        <p:txBody>
          <a:bodyPr wrap="none" lIns="90000" tIns="46800" rIns="90000" bIns="46800" anchor="ctr">
            <a:spAutoFit/>
          </a:bodyPr>
          <a:lstStyle/>
          <a:p>
            <a:pPr algn="ctr"/>
            <a:r>
              <a:rPr lang="zh-CN" altLang="en-US" sz="3200">
                <a:solidFill>
                  <a:srgbClr val="FFFF00"/>
                </a:solidFill>
                <a:ea typeface="楷体_GB2312" panose="02010609030101010101" pitchFamily="49" charset="-122"/>
              </a:rPr>
              <a:t>等效时要注意电源方向</a:t>
            </a:r>
          </a:p>
        </p:txBody>
      </p:sp>
      <p:sp>
        <p:nvSpPr>
          <p:cNvPr id="111711" name="Text Box 95"/>
          <p:cNvSpPr txBox="1">
            <a:spLocks noChangeArrowheads="1"/>
          </p:cNvSpPr>
          <p:nvPr/>
        </p:nvSpPr>
        <p:spPr bwMode="auto">
          <a:xfrm>
            <a:off x="558800" y="160338"/>
            <a:ext cx="7061200" cy="579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 b="1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2.6.4 </a:t>
            </a:r>
            <a:r>
              <a:rPr lang="zh-CN" altLang="en-US" sz="3200" b="1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实际电源的等效</a:t>
            </a:r>
          </a:p>
        </p:txBody>
      </p:sp>
      <p:sp>
        <p:nvSpPr>
          <p:cNvPr id="10252" name="Rectangle 9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11714" name="Object 98"/>
          <p:cNvGraphicFramePr>
            <a:graphicFrameLocks noChangeAspect="1"/>
          </p:cNvGraphicFramePr>
          <p:nvPr/>
        </p:nvGraphicFramePr>
        <p:xfrm>
          <a:off x="762000" y="3773170"/>
          <a:ext cx="2190750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3" name="Equation" r:id="rId5" imgW="18288000" imgH="5486400" progId="Equation.DSMT4">
                  <p:embed/>
                </p:oleObj>
              </mc:Choice>
              <mc:Fallback>
                <p:oleObj name="Equation" r:id="rId5" imgW="18288000" imgH="5486400" progId="Equation.DSMT4">
                  <p:embed/>
                  <p:pic>
                    <p:nvPicPr>
                      <p:cNvPr id="0" name="Object 98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2000" y="3773170"/>
                        <a:ext cx="2190750" cy="6572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3" name="Rectangle 101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11716" name="Object 100"/>
          <p:cNvGraphicFramePr>
            <a:graphicFrameLocks noChangeAspect="1"/>
          </p:cNvGraphicFramePr>
          <p:nvPr/>
        </p:nvGraphicFramePr>
        <p:xfrm>
          <a:off x="269240" y="4567555"/>
          <a:ext cx="3652838" cy="1217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4" name="Equation" r:id="rId7" imgW="30784800" imgH="10363200" progId="Equation.DSMT4">
                  <p:embed/>
                </p:oleObj>
              </mc:Choice>
              <mc:Fallback>
                <p:oleObj name="Equation" r:id="rId7" imgW="30784800" imgH="10363200" progId="Equation.DSMT4">
                  <p:embed/>
                  <p:pic>
                    <p:nvPicPr>
                      <p:cNvPr id="0" name="Object 100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9240" y="4567555"/>
                        <a:ext cx="3652838" cy="121761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4" name="Rectangle 10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11718" name="Object 102"/>
          <p:cNvGraphicFramePr>
            <a:graphicFrameLocks noChangeAspect="1"/>
          </p:cNvGraphicFramePr>
          <p:nvPr/>
        </p:nvGraphicFramePr>
        <p:xfrm>
          <a:off x="5910580" y="3495040"/>
          <a:ext cx="2047875" cy="135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5" name="Equation" r:id="rId9" imgW="15544800" imgH="10363200" progId="Equation.DSMT4">
                  <p:embed/>
                </p:oleObj>
              </mc:Choice>
              <mc:Fallback>
                <p:oleObj name="Equation" r:id="rId9" imgW="15544800" imgH="10363200" progId="Equation.DSMT4">
                  <p:embed/>
                  <p:pic>
                    <p:nvPicPr>
                      <p:cNvPr id="0" name="Object 102"/>
                      <p:cNvPicPr>
                        <a:picLocks noChangeAspect="1"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10580" y="3495040"/>
                        <a:ext cx="2047875" cy="13557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5" name="Rectangle 105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11720" name="Object 104"/>
          <p:cNvGraphicFramePr>
            <a:graphicFrameLocks noChangeAspect="1"/>
          </p:cNvGraphicFramePr>
          <p:nvPr/>
        </p:nvGraphicFramePr>
        <p:xfrm>
          <a:off x="4681220" y="4965383"/>
          <a:ext cx="43180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6" name="Equation" r:id="rId11" imgW="36576000" imgH="5486400" progId="Equation.DSMT4">
                  <p:embed/>
                </p:oleObj>
              </mc:Choice>
              <mc:Fallback>
                <p:oleObj name="Equation" r:id="rId11" imgW="36576000" imgH="5486400" progId="Equation.DSMT4">
                  <p:embed/>
                  <p:pic>
                    <p:nvPicPr>
                      <p:cNvPr id="0" name="Object 104"/>
                      <p:cNvPicPr>
                        <a:picLocks noChangeAspect="1"/>
                      </p:cNvPicPr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681220" y="4965383"/>
                        <a:ext cx="4318000" cy="6477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1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1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1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1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1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2" dur="500"/>
                                        <p:tgtEl>
                                          <p:spTgt spid="111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700" grpId="0" animBg="1" autoUpdateAnimBg="0"/>
      <p:bldP spid="1117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5"/>
          <p:cNvGrpSpPr/>
          <p:nvPr/>
        </p:nvGrpSpPr>
        <p:grpSpPr bwMode="auto">
          <a:xfrm>
            <a:off x="1371600" y="2324100"/>
            <a:ext cx="3733800" cy="2865438"/>
            <a:chOff x="2304" y="624"/>
            <a:chExt cx="2352" cy="1805"/>
          </a:xfrm>
        </p:grpSpPr>
        <p:grpSp>
          <p:nvGrpSpPr>
            <p:cNvPr id="16416" name="Group 96"/>
            <p:cNvGrpSpPr/>
            <p:nvPr/>
          </p:nvGrpSpPr>
          <p:grpSpPr bwMode="auto">
            <a:xfrm>
              <a:off x="2304" y="624"/>
              <a:ext cx="2352" cy="1440"/>
              <a:chOff x="2352" y="1056"/>
              <a:chExt cx="2352" cy="1440"/>
            </a:xfrm>
          </p:grpSpPr>
          <p:grpSp>
            <p:nvGrpSpPr>
              <p:cNvPr id="16418" name="Group 79"/>
              <p:cNvGrpSpPr/>
              <p:nvPr/>
            </p:nvGrpSpPr>
            <p:grpSpPr bwMode="auto">
              <a:xfrm>
                <a:off x="2592" y="1440"/>
                <a:ext cx="1776" cy="672"/>
                <a:chOff x="2592" y="1440"/>
                <a:chExt cx="1776" cy="672"/>
              </a:xfrm>
            </p:grpSpPr>
            <p:sp>
              <p:nvSpPr>
                <p:cNvPr id="16429" name="Rectangle 21"/>
                <p:cNvSpPr>
                  <a:spLocks noChangeArrowheads="1"/>
                </p:cNvSpPr>
                <p:nvPr/>
              </p:nvSpPr>
              <p:spPr bwMode="auto">
                <a:xfrm rot="5406456">
                  <a:off x="3358" y="1342"/>
                  <a:ext cx="96" cy="291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430" name="Line 23"/>
                <p:cNvSpPr>
                  <a:spLocks noChangeShapeType="1"/>
                </p:cNvSpPr>
                <p:nvPr/>
              </p:nvSpPr>
              <p:spPr bwMode="auto">
                <a:xfrm rot="5406456">
                  <a:off x="2973" y="1200"/>
                  <a:ext cx="2" cy="57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431" name="Rectangle 55"/>
                <p:cNvSpPr>
                  <a:spLocks noChangeArrowheads="1"/>
                </p:cNvSpPr>
                <p:nvPr/>
              </p:nvSpPr>
              <p:spPr bwMode="auto">
                <a:xfrm rot="5406456">
                  <a:off x="3982" y="1342"/>
                  <a:ext cx="96" cy="291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432" name="Line 56"/>
                <p:cNvSpPr>
                  <a:spLocks noChangeShapeType="1"/>
                </p:cNvSpPr>
                <p:nvPr/>
              </p:nvSpPr>
              <p:spPr bwMode="auto">
                <a:xfrm rot="5406456" flipV="1">
                  <a:off x="4270" y="1390"/>
                  <a:ext cx="1" cy="193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433" name="Line 57"/>
                <p:cNvSpPr>
                  <a:spLocks noChangeShapeType="1"/>
                </p:cNvSpPr>
                <p:nvPr/>
              </p:nvSpPr>
              <p:spPr bwMode="auto">
                <a:xfrm rot="5406456">
                  <a:off x="3719" y="1320"/>
                  <a:ext cx="0" cy="333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434" name="Rectangle 59"/>
                <p:cNvSpPr>
                  <a:spLocks noChangeArrowheads="1"/>
                </p:cNvSpPr>
                <p:nvPr/>
              </p:nvSpPr>
              <p:spPr bwMode="auto">
                <a:xfrm rot="5406456">
                  <a:off x="3982" y="1918"/>
                  <a:ext cx="96" cy="291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435" name="Line 60"/>
                <p:cNvSpPr>
                  <a:spLocks noChangeShapeType="1"/>
                </p:cNvSpPr>
                <p:nvPr/>
              </p:nvSpPr>
              <p:spPr bwMode="auto">
                <a:xfrm rot="5406456" flipV="1">
                  <a:off x="4272" y="1966"/>
                  <a:ext cx="0" cy="193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436" name="Line 61"/>
                <p:cNvSpPr>
                  <a:spLocks noChangeShapeType="1"/>
                </p:cNvSpPr>
                <p:nvPr/>
              </p:nvSpPr>
              <p:spPr bwMode="auto">
                <a:xfrm rot="5406456">
                  <a:off x="3719" y="1896"/>
                  <a:ext cx="0" cy="333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437" name="Rectangle 63"/>
                <p:cNvSpPr>
                  <a:spLocks noChangeArrowheads="1"/>
                </p:cNvSpPr>
                <p:nvPr/>
              </p:nvSpPr>
              <p:spPr bwMode="auto">
                <a:xfrm rot="5406456">
                  <a:off x="3359" y="1918"/>
                  <a:ext cx="96" cy="291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438" name="Line 65"/>
                <p:cNvSpPr>
                  <a:spLocks noChangeShapeType="1"/>
                </p:cNvSpPr>
                <p:nvPr/>
              </p:nvSpPr>
              <p:spPr bwMode="auto">
                <a:xfrm rot="5406456">
                  <a:off x="2974" y="1776"/>
                  <a:ext cx="1" cy="573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439" name="Line 74"/>
                <p:cNvSpPr>
                  <a:spLocks noChangeShapeType="1"/>
                </p:cNvSpPr>
                <p:nvPr/>
              </p:nvSpPr>
              <p:spPr bwMode="auto">
                <a:xfrm>
                  <a:off x="4368" y="1488"/>
                  <a:ext cx="0" cy="57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440" name="Oval 76"/>
                <p:cNvSpPr>
                  <a:spLocks noChangeArrowheads="1"/>
                </p:cNvSpPr>
                <p:nvPr/>
              </p:nvSpPr>
              <p:spPr bwMode="auto">
                <a:xfrm>
                  <a:off x="2592" y="1440"/>
                  <a:ext cx="96" cy="96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441" name="Oval 77"/>
                <p:cNvSpPr>
                  <a:spLocks noChangeArrowheads="1"/>
                </p:cNvSpPr>
                <p:nvPr/>
              </p:nvSpPr>
              <p:spPr bwMode="auto">
                <a:xfrm>
                  <a:off x="2592" y="2016"/>
                  <a:ext cx="96" cy="96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6419" name="Rectangle 80"/>
              <p:cNvSpPr>
                <a:spLocks noChangeArrowheads="1"/>
              </p:cNvSpPr>
              <p:nvPr/>
            </p:nvSpPr>
            <p:spPr bwMode="auto">
              <a:xfrm>
                <a:off x="3024" y="1248"/>
                <a:ext cx="1440" cy="124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sysDot"/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420" name="Line 81"/>
              <p:cNvSpPr>
                <a:spLocks noChangeShapeType="1"/>
              </p:cNvSpPr>
              <p:nvPr/>
            </p:nvSpPr>
            <p:spPr bwMode="auto">
              <a:xfrm>
                <a:off x="2736" y="1488"/>
                <a:ext cx="28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tailEnd type="triangle" w="lg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421" name="Text Box 84"/>
              <p:cNvSpPr txBox="1">
                <a:spLocks noChangeArrowheads="1"/>
              </p:cNvSpPr>
              <p:nvPr/>
            </p:nvSpPr>
            <p:spPr bwMode="auto">
              <a:xfrm>
                <a:off x="2496" y="1104"/>
                <a:ext cx="480" cy="404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600">
                    <a:ea typeface="楷体_GB2312" panose="02010609030101010101" pitchFamily="49" charset="-122"/>
                  </a:rPr>
                  <a:t>a</a:t>
                </a:r>
                <a:endParaRPr lang="en-US" altLang="zh-CN" sz="3200">
                  <a:ea typeface="楷体_GB2312" panose="02010609030101010101" pitchFamily="49" charset="-122"/>
                </a:endParaRPr>
              </a:p>
            </p:txBody>
          </p:sp>
          <p:sp>
            <p:nvSpPr>
              <p:cNvPr id="16422" name="Text Box 85"/>
              <p:cNvSpPr txBox="1">
                <a:spLocks noChangeArrowheads="1"/>
              </p:cNvSpPr>
              <p:nvPr/>
            </p:nvSpPr>
            <p:spPr bwMode="auto">
              <a:xfrm>
                <a:off x="2544" y="2064"/>
                <a:ext cx="528" cy="365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200">
                    <a:ea typeface="楷体_GB2312" panose="02010609030101010101" pitchFamily="49" charset="-122"/>
                  </a:rPr>
                  <a:t>b</a:t>
                </a:r>
                <a:endParaRPr lang="en-US" altLang="zh-CN" sz="3200" b="1">
                  <a:ea typeface="楷体_GB2312" panose="02010609030101010101" pitchFamily="49" charset="-122"/>
                </a:endParaRPr>
              </a:p>
            </p:txBody>
          </p:sp>
          <p:grpSp>
            <p:nvGrpSpPr>
              <p:cNvPr id="16423" name="Group 86"/>
              <p:cNvGrpSpPr/>
              <p:nvPr/>
            </p:nvGrpSpPr>
            <p:grpSpPr bwMode="auto">
              <a:xfrm>
                <a:off x="2352" y="1296"/>
                <a:ext cx="576" cy="1010"/>
                <a:chOff x="4704" y="1440"/>
                <a:chExt cx="576" cy="1010"/>
              </a:xfrm>
            </p:grpSpPr>
            <p:sp>
              <p:nvSpPr>
                <p:cNvPr id="16427" name="Text Box 87"/>
                <p:cNvSpPr txBox="1">
                  <a:spLocks noChangeArrowheads="1"/>
                </p:cNvSpPr>
                <p:nvPr/>
              </p:nvSpPr>
              <p:spPr bwMode="auto">
                <a:xfrm>
                  <a:off x="4704" y="1440"/>
                  <a:ext cx="576" cy="1010"/>
                </a:xfrm>
                <a:prstGeom prst="rect">
                  <a:avLst/>
                </a:prstGeom>
                <a:noFill/>
                <a:ln w="38100">
                  <a:noFill/>
                  <a:miter lim="800000"/>
                </a:ln>
              </p:spPr>
              <p:txBody>
                <a:bodyPr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altLang="zh-CN" sz="3200" b="1">
                      <a:ea typeface="楷体_GB2312" panose="02010609030101010101" pitchFamily="49" charset="-122"/>
                    </a:rPr>
                    <a:t>+</a:t>
                  </a:r>
                </a:p>
                <a:p>
                  <a:pPr>
                    <a:lnSpc>
                      <a:spcPct val="130000"/>
                    </a:lnSpc>
                  </a:pPr>
                  <a:r>
                    <a:rPr lang="en-US" altLang="zh-CN" sz="3200" b="1">
                      <a:ea typeface="楷体_GB2312" panose="02010609030101010101" pitchFamily="49" charset="-122"/>
                    </a:rPr>
                    <a:t>-</a:t>
                  </a:r>
                </a:p>
              </p:txBody>
            </p:sp>
            <p:sp>
              <p:nvSpPr>
                <p:cNvPr id="16428" name="Text Box 88"/>
                <p:cNvSpPr txBox="1">
                  <a:spLocks noChangeArrowheads="1"/>
                </p:cNvSpPr>
                <p:nvPr/>
              </p:nvSpPr>
              <p:spPr bwMode="auto">
                <a:xfrm>
                  <a:off x="4704" y="1728"/>
                  <a:ext cx="384" cy="442"/>
                </a:xfrm>
                <a:prstGeom prst="rect">
                  <a:avLst/>
                </a:prstGeom>
                <a:noFill/>
                <a:ln w="38100">
                  <a:noFill/>
                  <a:miter lim="800000"/>
                </a:ln>
              </p:spPr>
              <p:txBody>
                <a:bodyPr>
                  <a:spAutoFit/>
                </a:bodyPr>
                <a:lstStyle/>
                <a:p>
                  <a:r>
                    <a:rPr lang="en-US" altLang="zh-CN" sz="4000">
                      <a:ea typeface="楷体_GB2312" panose="02010609030101010101" pitchFamily="49" charset="-122"/>
                    </a:rPr>
                    <a:t>u</a:t>
                  </a:r>
                </a:p>
              </p:txBody>
            </p:sp>
          </p:grpSp>
          <p:sp>
            <p:nvSpPr>
              <p:cNvPr id="16424" name="Text Box 93"/>
              <p:cNvSpPr txBox="1">
                <a:spLocks noChangeArrowheads="1"/>
              </p:cNvSpPr>
              <p:nvPr/>
            </p:nvSpPr>
            <p:spPr bwMode="auto">
              <a:xfrm>
                <a:off x="2832" y="1056"/>
                <a:ext cx="480" cy="404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600">
                    <a:ea typeface="楷体_GB2312" panose="02010609030101010101" pitchFamily="49" charset="-122"/>
                  </a:rPr>
                  <a:t>i</a:t>
                </a:r>
                <a:endParaRPr lang="en-US" altLang="zh-CN" sz="3200">
                  <a:ea typeface="楷体_GB2312" panose="02010609030101010101" pitchFamily="49" charset="-122"/>
                </a:endParaRPr>
              </a:p>
            </p:txBody>
          </p:sp>
          <p:sp>
            <p:nvSpPr>
              <p:cNvPr id="16425" name="Text Box 94"/>
              <p:cNvSpPr txBox="1">
                <a:spLocks noChangeArrowheads="1"/>
              </p:cNvSpPr>
              <p:nvPr/>
            </p:nvSpPr>
            <p:spPr bwMode="auto">
              <a:xfrm>
                <a:off x="3264" y="1488"/>
                <a:ext cx="1056" cy="365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800">
                    <a:ea typeface="楷体_GB2312" panose="02010609030101010101" pitchFamily="49" charset="-122"/>
                  </a:rPr>
                  <a:t>R</a:t>
                </a:r>
                <a:r>
                  <a:rPr lang="en-US" altLang="zh-CN" sz="2800" b="1" baseline="-25000">
                    <a:ea typeface="楷体_GB2312" panose="02010609030101010101" pitchFamily="49" charset="-122"/>
                  </a:rPr>
                  <a:t>1          </a:t>
                </a:r>
                <a:r>
                  <a:rPr lang="en-US" altLang="zh-CN" sz="2800">
                    <a:ea typeface="楷体_GB2312" panose="02010609030101010101" pitchFamily="49" charset="-122"/>
                  </a:rPr>
                  <a:t>R</a:t>
                </a:r>
                <a:r>
                  <a:rPr lang="en-US" altLang="zh-CN" sz="2800" b="1" baseline="-25000">
                    <a:ea typeface="楷体_GB2312" panose="02010609030101010101" pitchFamily="49" charset="-122"/>
                  </a:rPr>
                  <a:t>2</a:t>
                </a:r>
                <a:r>
                  <a:rPr lang="en-US" altLang="zh-CN" sz="3200" baseline="-25000">
                    <a:ea typeface="楷体_GB2312" panose="02010609030101010101" pitchFamily="49" charset="-122"/>
                  </a:rPr>
                  <a:t>          </a:t>
                </a:r>
                <a:endParaRPr lang="en-US" altLang="zh-CN" sz="3200">
                  <a:ea typeface="楷体_GB2312" panose="02010609030101010101" pitchFamily="49" charset="-122"/>
                </a:endParaRPr>
              </a:p>
            </p:txBody>
          </p:sp>
          <p:sp>
            <p:nvSpPr>
              <p:cNvPr id="16426" name="Text Box 95"/>
              <p:cNvSpPr txBox="1">
                <a:spLocks noChangeArrowheads="1"/>
              </p:cNvSpPr>
              <p:nvPr/>
            </p:nvSpPr>
            <p:spPr bwMode="auto">
              <a:xfrm>
                <a:off x="3312" y="2112"/>
                <a:ext cx="1392" cy="327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800">
                    <a:ea typeface="楷体_GB2312" panose="02010609030101010101" pitchFamily="49" charset="-122"/>
                  </a:rPr>
                  <a:t>R</a:t>
                </a:r>
                <a:r>
                  <a:rPr lang="en-US" altLang="zh-CN" sz="2800" b="1" baseline="-25000">
                    <a:ea typeface="楷体_GB2312" panose="02010609030101010101" pitchFamily="49" charset="-122"/>
                  </a:rPr>
                  <a:t>4         </a:t>
                </a:r>
                <a:r>
                  <a:rPr lang="en-US" altLang="zh-CN" sz="2800" baseline="-25000">
                    <a:ea typeface="楷体_GB2312" panose="02010609030101010101" pitchFamily="49" charset="-122"/>
                  </a:rPr>
                  <a:t> </a:t>
                </a:r>
                <a:r>
                  <a:rPr lang="en-US" altLang="zh-CN" sz="2800">
                    <a:ea typeface="楷体_GB2312" panose="02010609030101010101" pitchFamily="49" charset="-122"/>
                  </a:rPr>
                  <a:t>R</a:t>
                </a:r>
                <a:r>
                  <a:rPr lang="en-US" altLang="zh-CN" sz="2800" b="1" baseline="-25000">
                    <a:ea typeface="楷体_GB2312" panose="02010609030101010101" pitchFamily="49" charset="-122"/>
                  </a:rPr>
                  <a:t>3</a:t>
                </a:r>
                <a:endParaRPr lang="en-US" altLang="zh-CN" sz="2800" b="1">
                  <a:ea typeface="楷体_GB2312" panose="02010609030101010101" pitchFamily="49" charset="-122"/>
                </a:endParaRPr>
              </a:p>
            </p:txBody>
          </p:sp>
        </p:grpSp>
        <p:sp>
          <p:nvSpPr>
            <p:cNvPr id="16417" name="Text Box 123"/>
            <p:cNvSpPr txBox="1">
              <a:spLocks noChangeArrowheads="1"/>
            </p:cNvSpPr>
            <p:nvPr/>
          </p:nvSpPr>
          <p:spPr bwMode="auto">
            <a:xfrm>
              <a:off x="3552" y="2064"/>
              <a:ext cx="576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楷体_GB2312" panose="02010609030101010101" pitchFamily="49" charset="-122"/>
                </a:rPr>
                <a:t>N</a:t>
              </a:r>
              <a:r>
                <a:rPr lang="en-US" altLang="zh-CN" sz="3200" b="1" baseline="-25000">
                  <a:ea typeface="楷体_GB2312" panose="02010609030101010101" pitchFamily="49" charset="-122"/>
                </a:rPr>
                <a:t>1</a:t>
              </a:r>
              <a:endParaRPr lang="en-US" altLang="zh-CN" sz="3200" b="1">
                <a:ea typeface="楷体_GB2312" panose="02010609030101010101" pitchFamily="49" charset="-122"/>
              </a:endParaRPr>
            </a:p>
          </p:txBody>
        </p:sp>
      </p:grpSp>
      <p:grpSp>
        <p:nvGrpSpPr>
          <p:cNvPr id="6" name="Group 126"/>
          <p:cNvGrpSpPr/>
          <p:nvPr/>
        </p:nvGrpSpPr>
        <p:grpSpPr bwMode="auto">
          <a:xfrm>
            <a:off x="5638800" y="2278063"/>
            <a:ext cx="2971800" cy="2484437"/>
            <a:chOff x="4704" y="960"/>
            <a:chExt cx="1872" cy="1565"/>
          </a:xfrm>
        </p:grpSpPr>
        <p:grpSp>
          <p:nvGrpSpPr>
            <p:cNvPr id="16398" name="Group 122"/>
            <p:cNvGrpSpPr/>
            <p:nvPr/>
          </p:nvGrpSpPr>
          <p:grpSpPr bwMode="auto">
            <a:xfrm>
              <a:off x="4704" y="960"/>
              <a:ext cx="1728" cy="1373"/>
              <a:chOff x="4704" y="960"/>
              <a:chExt cx="1728" cy="1373"/>
            </a:xfrm>
          </p:grpSpPr>
          <p:sp>
            <p:nvSpPr>
              <p:cNvPr id="16400" name="Rectangle 99"/>
              <p:cNvSpPr>
                <a:spLocks noChangeArrowheads="1"/>
              </p:cNvSpPr>
              <p:nvPr/>
            </p:nvSpPr>
            <p:spPr bwMode="auto">
              <a:xfrm rot="5406456">
                <a:off x="5710" y="1246"/>
                <a:ext cx="96" cy="29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401" name="Line 100"/>
              <p:cNvSpPr>
                <a:spLocks noChangeShapeType="1"/>
              </p:cNvSpPr>
              <p:nvPr/>
            </p:nvSpPr>
            <p:spPr bwMode="auto">
              <a:xfrm rot="5406456">
                <a:off x="5325" y="1104"/>
                <a:ext cx="2" cy="57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402" name="Line 103"/>
              <p:cNvSpPr>
                <a:spLocks noChangeShapeType="1"/>
              </p:cNvSpPr>
              <p:nvPr/>
            </p:nvSpPr>
            <p:spPr bwMode="auto">
              <a:xfrm rot="5406456">
                <a:off x="6071" y="1224"/>
                <a:ext cx="0" cy="33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403" name="Line 108"/>
              <p:cNvSpPr>
                <a:spLocks noChangeShapeType="1"/>
              </p:cNvSpPr>
              <p:nvPr/>
            </p:nvSpPr>
            <p:spPr bwMode="auto">
              <a:xfrm rot="5406456" flipV="1">
                <a:off x="5637" y="1367"/>
                <a:ext cx="1" cy="120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404" name="Line 109"/>
              <p:cNvSpPr>
                <a:spLocks noChangeShapeType="1"/>
              </p:cNvSpPr>
              <p:nvPr/>
            </p:nvSpPr>
            <p:spPr bwMode="auto">
              <a:xfrm>
                <a:off x="6240" y="1392"/>
                <a:ext cx="0" cy="5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405" name="Oval 110"/>
              <p:cNvSpPr>
                <a:spLocks noChangeArrowheads="1"/>
              </p:cNvSpPr>
              <p:nvPr/>
            </p:nvSpPr>
            <p:spPr bwMode="auto">
              <a:xfrm>
                <a:off x="4944" y="1344"/>
                <a:ext cx="96" cy="96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406" name="Oval 111"/>
              <p:cNvSpPr>
                <a:spLocks noChangeArrowheads="1"/>
              </p:cNvSpPr>
              <p:nvPr/>
            </p:nvSpPr>
            <p:spPr bwMode="auto">
              <a:xfrm>
                <a:off x="4944" y="1920"/>
                <a:ext cx="96" cy="96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407" name="Rectangle 112"/>
              <p:cNvSpPr>
                <a:spLocks noChangeArrowheads="1"/>
              </p:cNvSpPr>
              <p:nvPr/>
            </p:nvSpPr>
            <p:spPr bwMode="auto">
              <a:xfrm>
                <a:off x="5376" y="1152"/>
                <a:ext cx="1056" cy="100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sysDot"/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408" name="Line 113"/>
              <p:cNvSpPr>
                <a:spLocks noChangeShapeType="1"/>
              </p:cNvSpPr>
              <p:nvPr/>
            </p:nvSpPr>
            <p:spPr bwMode="auto">
              <a:xfrm>
                <a:off x="5088" y="1392"/>
                <a:ext cx="28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tailEnd type="triangle" w="lg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409" name="Text Box 114"/>
              <p:cNvSpPr txBox="1">
                <a:spLocks noChangeArrowheads="1"/>
              </p:cNvSpPr>
              <p:nvPr/>
            </p:nvSpPr>
            <p:spPr bwMode="auto">
              <a:xfrm>
                <a:off x="4848" y="1008"/>
                <a:ext cx="480" cy="404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600">
                    <a:ea typeface="楷体_GB2312" panose="02010609030101010101" pitchFamily="49" charset="-122"/>
                  </a:rPr>
                  <a:t>a</a:t>
                </a:r>
                <a:endParaRPr lang="en-US" altLang="zh-CN" sz="3200">
                  <a:ea typeface="楷体_GB2312" panose="02010609030101010101" pitchFamily="49" charset="-122"/>
                </a:endParaRPr>
              </a:p>
            </p:txBody>
          </p:sp>
          <p:sp>
            <p:nvSpPr>
              <p:cNvPr id="16410" name="Text Box 115"/>
              <p:cNvSpPr txBox="1">
                <a:spLocks noChangeArrowheads="1"/>
              </p:cNvSpPr>
              <p:nvPr/>
            </p:nvSpPr>
            <p:spPr bwMode="auto">
              <a:xfrm>
                <a:off x="4896" y="1968"/>
                <a:ext cx="528" cy="365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200">
                    <a:ea typeface="楷体_GB2312" panose="02010609030101010101" pitchFamily="49" charset="-122"/>
                  </a:rPr>
                  <a:t>b</a:t>
                </a:r>
              </a:p>
            </p:txBody>
          </p:sp>
          <p:grpSp>
            <p:nvGrpSpPr>
              <p:cNvPr id="16411" name="Group 116"/>
              <p:cNvGrpSpPr/>
              <p:nvPr/>
            </p:nvGrpSpPr>
            <p:grpSpPr bwMode="auto">
              <a:xfrm>
                <a:off x="4704" y="1200"/>
                <a:ext cx="576" cy="1010"/>
                <a:chOff x="4704" y="1440"/>
                <a:chExt cx="576" cy="1010"/>
              </a:xfrm>
            </p:grpSpPr>
            <p:sp>
              <p:nvSpPr>
                <p:cNvPr id="16414" name="Text Box 117"/>
                <p:cNvSpPr txBox="1">
                  <a:spLocks noChangeArrowheads="1"/>
                </p:cNvSpPr>
                <p:nvPr/>
              </p:nvSpPr>
              <p:spPr bwMode="auto">
                <a:xfrm>
                  <a:off x="4704" y="1440"/>
                  <a:ext cx="576" cy="1010"/>
                </a:xfrm>
                <a:prstGeom prst="rect">
                  <a:avLst/>
                </a:prstGeom>
                <a:noFill/>
                <a:ln w="38100">
                  <a:noFill/>
                  <a:miter lim="800000"/>
                </a:ln>
              </p:spPr>
              <p:txBody>
                <a:bodyPr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altLang="zh-CN" sz="3200" b="1">
                      <a:ea typeface="楷体_GB2312" panose="02010609030101010101" pitchFamily="49" charset="-122"/>
                    </a:rPr>
                    <a:t>+</a:t>
                  </a:r>
                </a:p>
                <a:p>
                  <a:pPr>
                    <a:lnSpc>
                      <a:spcPct val="130000"/>
                    </a:lnSpc>
                  </a:pPr>
                  <a:r>
                    <a:rPr lang="en-US" altLang="zh-CN" sz="3200" b="1">
                      <a:ea typeface="楷体_GB2312" panose="02010609030101010101" pitchFamily="49" charset="-122"/>
                    </a:rPr>
                    <a:t>-</a:t>
                  </a:r>
                </a:p>
              </p:txBody>
            </p:sp>
            <p:sp>
              <p:nvSpPr>
                <p:cNvPr id="16415" name="Text Box 118"/>
                <p:cNvSpPr txBox="1">
                  <a:spLocks noChangeArrowheads="1"/>
                </p:cNvSpPr>
                <p:nvPr/>
              </p:nvSpPr>
              <p:spPr bwMode="auto">
                <a:xfrm>
                  <a:off x="4704" y="1728"/>
                  <a:ext cx="384" cy="442"/>
                </a:xfrm>
                <a:prstGeom prst="rect">
                  <a:avLst/>
                </a:prstGeom>
                <a:noFill/>
                <a:ln w="38100">
                  <a:noFill/>
                  <a:miter lim="800000"/>
                </a:ln>
              </p:spPr>
              <p:txBody>
                <a:bodyPr>
                  <a:spAutoFit/>
                </a:bodyPr>
                <a:lstStyle/>
                <a:p>
                  <a:r>
                    <a:rPr lang="en-US" altLang="zh-CN" sz="4000">
                      <a:ea typeface="楷体_GB2312" panose="02010609030101010101" pitchFamily="49" charset="-122"/>
                    </a:rPr>
                    <a:t>u</a:t>
                  </a:r>
                </a:p>
              </p:txBody>
            </p:sp>
          </p:grpSp>
          <p:sp>
            <p:nvSpPr>
              <p:cNvPr id="16412" name="Text Box 119"/>
              <p:cNvSpPr txBox="1">
                <a:spLocks noChangeArrowheads="1"/>
              </p:cNvSpPr>
              <p:nvPr/>
            </p:nvSpPr>
            <p:spPr bwMode="auto">
              <a:xfrm>
                <a:off x="5184" y="960"/>
                <a:ext cx="480" cy="404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600">
                    <a:ea typeface="楷体_GB2312" panose="02010609030101010101" pitchFamily="49" charset="-122"/>
                  </a:rPr>
                  <a:t>i</a:t>
                </a:r>
                <a:endParaRPr lang="en-US" altLang="zh-CN" sz="3200">
                  <a:ea typeface="楷体_GB2312" panose="02010609030101010101" pitchFamily="49" charset="-122"/>
                </a:endParaRPr>
              </a:p>
            </p:txBody>
          </p:sp>
          <p:sp>
            <p:nvSpPr>
              <p:cNvPr id="16413" name="Text Box 120"/>
              <p:cNvSpPr txBox="1">
                <a:spLocks noChangeArrowheads="1"/>
              </p:cNvSpPr>
              <p:nvPr/>
            </p:nvSpPr>
            <p:spPr bwMode="auto">
              <a:xfrm>
                <a:off x="5712" y="1440"/>
                <a:ext cx="480" cy="365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800">
                    <a:ea typeface="楷体_GB2312" panose="02010609030101010101" pitchFamily="49" charset="-122"/>
                  </a:rPr>
                  <a:t>R</a:t>
                </a:r>
                <a:r>
                  <a:rPr lang="en-US" altLang="zh-CN" sz="3200" baseline="-25000">
                    <a:ea typeface="楷体_GB2312" panose="02010609030101010101" pitchFamily="49" charset="-122"/>
                  </a:rPr>
                  <a:t>         </a:t>
                </a:r>
                <a:endParaRPr lang="en-US" altLang="zh-CN" sz="3200">
                  <a:ea typeface="楷体_GB2312" panose="02010609030101010101" pitchFamily="49" charset="-122"/>
                </a:endParaRPr>
              </a:p>
            </p:txBody>
          </p:sp>
        </p:grpSp>
        <p:sp>
          <p:nvSpPr>
            <p:cNvPr id="16399" name="Text Box 124"/>
            <p:cNvSpPr txBox="1">
              <a:spLocks noChangeArrowheads="1"/>
            </p:cNvSpPr>
            <p:nvPr/>
          </p:nvSpPr>
          <p:spPr bwMode="auto">
            <a:xfrm>
              <a:off x="5760" y="2160"/>
              <a:ext cx="816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楷体_GB2312" panose="02010609030101010101" pitchFamily="49" charset="-122"/>
                </a:rPr>
                <a:t>N</a:t>
              </a:r>
              <a:r>
                <a:rPr lang="en-US" altLang="zh-CN" sz="3200" b="1" baseline="-25000">
                  <a:ea typeface="楷体_GB2312" panose="02010609030101010101" pitchFamily="49" charset="-122"/>
                </a:rPr>
                <a:t>2</a:t>
              </a:r>
              <a:endParaRPr lang="en-US" altLang="zh-CN" sz="3200">
                <a:ea typeface="楷体_GB2312" panose="02010609030101010101" pitchFamily="49" charset="-122"/>
              </a:endParaRPr>
            </a:p>
          </p:txBody>
        </p:sp>
      </p:grpSp>
      <p:sp>
        <p:nvSpPr>
          <p:cNvPr id="73860" name="Text Box 132"/>
          <p:cNvSpPr txBox="1">
            <a:spLocks noChangeArrowheads="1"/>
          </p:cNvSpPr>
          <p:nvPr/>
        </p:nvSpPr>
        <p:spPr bwMode="auto">
          <a:xfrm>
            <a:off x="-76200" y="4991100"/>
            <a:ext cx="4800600" cy="701675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 anchor="ctr">
            <a:spAutoFit/>
          </a:bodyPr>
          <a:lstStyle/>
          <a:p>
            <a:pPr algn="ctr"/>
            <a:r>
              <a:rPr lang="en-US" altLang="zh-CN" sz="4000">
                <a:ea typeface="楷体_GB2312" panose="02010609030101010101" pitchFamily="49" charset="-122"/>
              </a:rPr>
              <a:t>u </a:t>
            </a:r>
            <a:r>
              <a:rPr lang="en-US" altLang="zh-CN" sz="3200">
                <a:ea typeface="楷体_GB2312" panose="02010609030101010101" pitchFamily="49" charset="-122"/>
              </a:rPr>
              <a:t>= R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r>
              <a:rPr lang="en-US" altLang="zh-CN" sz="3200">
                <a:ea typeface="楷体_GB2312" panose="02010609030101010101" pitchFamily="49" charset="-122"/>
              </a:rPr>
              <a:t>i+R</a:t>
            </a:r>
            <a:r>
              <a:rPr lang="en-US" altLang="zh-CN" sz="3200" baseline="-25000">
                <a:ea typeface="楷体_GB2312" panose="02010609030101010101" pitchFamily="49" charset="-122"/>
              </a:rPr>
              <a:t>2</a:t>
            </a:r>
            <a:r>
              <a:rPr lang="en-US" altLang="zh-CN" sz="3200">
                <a:ea typeface="楷体_GB2312" panose="02010609030101010101" pitchFamily="49" charset="-122"/>
              </a:rPr>
              <a:t>i+R</a:t>
            </a:r>
            <a:r>
              <a:rPr lang="en-US" altLang="zh-CN" sz="3200" baseline="-25000">
                <a:ea typeface="楷体_GB2312" panose="02010609030101010101" pitchFamily="49" charset="-122"/>
              </a:rPr>
              <a:t>3</a:t>
            </a:r>
            <a:r>
              <a:rPr lang="en-US" altLang="zh-CN" sz="3200">
                <a:ea typeface="楷体_GB2312" panose="02010609030101010101" pitchFamily="49" charset="-122"/>
              </a:rPr>
              <a:t>i+R</a:t>
            </a:r>
            <a:r>
              <a:rPr lang="en-US" altLang="zh-CN" sz="3200" baseline="-25000">
                <a:ea typeface="楷体_GB2312" panose="02010609030101010101" pitchFamily="49" charset="-122"/>
              </a:rPr>
              <a:t>4</a:t>
            </a:r>
            <a:r>
              <a:rPr lang="en-US" altLang="zh-CN" sz="3200">
                <a:ea typeface="楷体_GB2312" panose="02010609030101010101" pitchFamily="49" charset="-122"/>
              </a:rPr>
              <a:t>i</a:t>
            </a:r>
          </a:p>
        </p:txBody>
      </p:sp>
      <p:sp>
        <p:nvSpPr>
          <p:cNvPr id="73861" name="Text Box 133"/>
          <p:cNvSpPr txBox="1">
            <a:spLocks noChangeArrowheads="1"/>
          </p:cNvSpPr>
          <p:nvPr/>
        </p:nvSpPr>
        <p:spPr bwMode="auto">
          <a:xfrm>
            <a:off x="609600" y="5753100"/>
            <a:ext cx="38100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 anchor="ctr">
            <a:spAutoFit/>
          </a:bodyPr>
          <a:lstStyle/>
          <a:p>
            <a:pPr algn="ctr"/>
            <a:r>
              <a:rPr lang="en-US" altLang="zh-CN" sz="3200">
                <a:ea typeface="楷体_GB2312" panose="02010609030101010101" pitchFamily="49" charset="-122"/>
              </a:rPr>
              <a:t>= (R</a:t>
            </a:r>
            <a:r>
              <a:rPr lang="en-US" altLang="zh-CN" sz="3200" baseline="-25000">
                <a:ea typeface="楷体_GB2312" panose="02010609030101010101" pitchFamily="49" charset="-122"/>
              </a:rPr>
              <a:t>1</a:t>
            </a:r>
            <a:r>
              <a:rPr lang="en-US" altLang="zh-CN" sz="3200">
                <a:ea typeface="楷体_GB2312" panose="02010609030101010101" pitchFamily="49" charset="-122"/>
              </a:rPr>
              <a:t>+R</a:t>
            </a:r>
            <a:r>
              <a:rPr lang="en-US" altLang="zh-CN" sz="3200" baseline="-25000">
                <a:ea typeface="楷体_GB2312" panose="02010609030101010101" pitchFamily="49" charset="-122"/>
              </a:rPr>
              <a:t>2</a:t>
            </a:r>
            <a:r>
              <a:rPr lang="en-US" altLang="zh-CN" sz="3200">
                <a:ea typeface="楷体_GB2312" panose="02010609030101010101" pitchFamily="49" charset="-122"/>
              </a:rPr>
              <a:t>+R</a:t>
            </a:r>
            <a:r>
              <a:rPr lang="en-US" altLang="zh-CN" sz="3200" baseline="-25000">
                <a:ea typeface="楷体_GB2312" panose="02010609030101010101" pitchFamily="49" charset="-122"/>
              </a:rPr>
              <a:t>3</a:t>
            </a:r>
            <a:r>
              <a:rPr lang="en-US" altLang="zh-CN" sz="3200">
                <a:ea typeface="楷体_GB2312" panose="02010609030101010101" pitchFamily="49" charset="-122"/>
              </a:rPr>
              <a:t>+R</a:t>
            </a:r>
            <a:r>
              <a:rPr lang="en-US" altLang="zh-CN" sz="3200" baseline="-25000">
                <a:ea typeface="楷体_GB2312" panose="02010609030101010101" pitchFamily="49" charset="-122"/>
              </a:rPr>
              <a:t>4</a:t>
            </a:r>
            <a:r>
              <a:rPr lang="en-US" altLang="zh-CN" sz="3200">
                <a:ea typeface="楷体_GB2312" panose="02010609030101010101" pitchFamily="49" charset="-122"/>
              </a:rPr>
              <a:t>) i</a:t>
            </a:r>
          </a:p>
        </p:txBody>
      </p:sp>
      <p:sp>
        <p:nvSpPr>
          <p:cNvPr id="73862" name="Text Box 134"/>
          <p:cNvSpPr txBox="1">
            <a:spLocks noChangeArrowheads="1"/>
          </p:cNvSpPr>
          <p:nvPr/>
        </p:nvSpPr>
        <p:spPr bwMode="auto">
          <a:xfrm>
            <a:off x="6324600" y="4610100"/>
            <a:ext cx="1828800" cy="701675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 anchor="ctr">
            <a:spAutoFit/>
          </a:bodyPr>
          <a:lstStyle/>
          <a:p>
            <a:pPr algn="ctr"/>
            <a:r>
              <a:rPr lang="en-US" altLang="zh-CN" sz="4000">
                <a:ea typeface="楷体_GB2312" panose="02010609030101010101" pitchFamily="49" charset="-122"/>
              </a:rPr>
              <a:t>u </a:t>
            </a:r>
            <a:r>
              <a:rPr lang="en-US" altLang="zh-CN" sz="3200">
                <a:ea typeface="楷体_GB2312" panose="02010609030101010101" pitchFamily="49" charset="-122"/>
              </a:rPr>
              <a:t>= R i</a:t>
            </a:r>
          </a:p>
        </p:txBody>
      </p:sp>
      <p:grpSp>
        <p:nvGrpSpPr>
          <p:cNvPr id="9" name="Group 148"/>
          <p:cNvGrpSpPr/>
          <p:nvPr/>
        </p:nvGrpSpPr>
        <p:grpSpPr bwMode="auto">
          <a:xfrm>
            <a:off x="4648200" y="5372100"/>
            <a:ext cx="4495800" cy="1265238"/>
            <a:chOff x="2928" y="1920"/>
            <a:chExt cx="2832" cy="797"/>
          </a:xfrm>
        </p:grpSpPr>
        <p:sp>
          <p:nvSpPr>
            <p:cNvPr id="16395" name="Text Box 135"/>
            <p:cNvSpPr txBox="1">
              <a:spLocks noChangeArrowheads="1"/>
            </p:cNvSpPr>
            <p:nvPr/>
          </p:nvSpPr>
          <p:spPr bwMode="auto">
            <a:xfrm>
              <a:off x="2976" y="1920"/>
              <a:ext cx="2640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zh-CN" altLang="zh-CN" sz="3200">
                  <a:solidFill>
                    <a:schemeClr val="folHlink"/>
                  </a:solidFill>
                  <a:ea typeface="楷体_GB2312" panose="02010609030101010101" pitchFamily="49" charset="-122"/>
                </a:rPr>
                <a:t>若： </a:t>
              </a:r>
              <a:r>
                <a:rPr lang="en-US" altLang="zh-CN" sz="3200">
                  <a:solidFill>
                    <a:schemeClr val="folHlink"/>
                  </a:solidFill>
                  <a:ea typeface="楷体_GB2312" panose="02010609030101010101" pitchFamily="49" charset="-122"/>
                </a:rPr>
                <a:t>R</a:t>
              </a:r>
              <a:r>
                <a:rPr lang="en-US" altLang="zh-CN" sz="3200" baseline="-25000">
                  <a:solidFill>
                    <a:schemeClr val="folHlink"/>
                  </a:solidFill>
                  <a:ea typeface="楷体_GB2312" panose="02010609030101010101" pitchFamily="49" charset="-122"/>
                </a:rPr>
                <a:t>1</a:t>
              </a:r>
              <a:r>
                <a:rPr lang="en-US" altLang="zh-CN" sz="3200">
                  <a:solidFill>
                    <a:schemeClr val="folHlink"/>
                  </a:solidFill>
                  <a:ea typeface="楷体_GB2312" panose="02010609030101010101" pitchFamily="49" charset="-122"/>
                </a:rPr>
                <a:t>+R</a:t>
              </a:r>
              <a:r>
                <a:rPr lang="en-US" altLang="zh-CN" sz="3200" baseline="-25000">
                  <a:solidFill>
                    <a:schemeClr val="folHlink"/>
                  </a:solidFill>
                  <a:ea typeface="楷体_GB2312" panose="02010609030101010101" pitchFamily="49" charset="-122"/>
                </a:rPr>
                <a:t>2</a:t>
              </a:r>
              <a:r>
                <a:rPr lang="en-US" altLang="zh-CN" sz="3200">
                  <a:solidFill>
                    <a:schemeClr val="folHlink"/>
                  </a:solidFill>
                  <a:ea typeface="楷体_GB2312" panose="02010609030101010101" pitchFamily="49" charset="-122"/>
                </a:rPr>
                <a:t>+R</a:t>
              </a:r>
              <a:r>
                <a:rPr lang="en-US" altLang="zh-CN" sz="3200" baseline="-25000">
                  <a:solidFill>
                    <a:schemeClr val="folHlink"/>
                  </a:solidFill>
                  <a:ea typeface="楷体_GB2312" panose="02010609030101010101" pitchFamily="49" charset="-122"/>
                </a:rPr>
                <a:t>3</a:t>
              </a:r>
              <a:r>
                <a:rPr lang="en-US" altLang="zh-CN" sz="3200">
                  <a:solidFill>
                    <a:schemeClr val="folHlink"/>
                  </a:solidFill>
                  <a:ea typeface="楷体_GB2312" panose="02010609030101010101" pitchFamily="49" charset="-122"/>
                </a:rPr>
                <a:t>+R</a:t>
              </a:r>
              <a:r>
                <a:rPr lang="en-US" altLang="zh-CN" sz="3200" baseline="-25000">
                  <a:solidFill>
                    <a:schemeClr val="folHlink"/>
                  </a:solidFill>
                  <a:ea typeface="楷体_GB2312" panose="02010609030101010101" pitchFamily="49" charset="-122"/>
                </a:rPr>
                <a:t>4</a:t>
              </a:r>
              <a:r>
                <a:rPr lang="en-US" altLang="zh-CN" sz="3200">
                  <a:solidFill>
                    <a:schemeClr val="folHlink"/>
                  </a:solidFill>
                  <a:ea typeface="楷体_GB2312" panose="02010609030101010101" pitchFamily="49" charset="-122"/>
                </a:rPr>
                <a:t>=R</a:t>
              </a:r>
              <a:endParaRPr lang="en-US" altLang="zh-CN" sz="3200" baseline="-25000">
                <a:solidFill>
                  <a:schemeClr val="folHlink"/>
                </a:solidFill>
                <a:ea typeface="楷体_GB2312" panose="02010609030101010101" pitchFamily="49" charset="-122"/>
              </a:endParaRPr>
            </a:p>
          </p:txBody>
        </p:sp>
        <p:sp>
          <p:nvSpPr>
            <p:cNvPr id="16396" name="Text Box 136"/>
            <p:cNvSpPr txBox="1">
              <a:spLocks noChangeArrowheads="1"/>
            </p:cNvSpPr>
            <p:nvPr/>
          </p:nvSpPr>
          <p:spPr bwMode="auto">
            <a:xfrm>
              <a:off x="2928" y="2352"/>
              <a:ext cx="2832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zh-CN" altLang="en-US" sz="3200">
                  <a:solidFill>
                    <a:schemeClr val="folHlink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则</a:t>
              </a:r>
              <a:r>
                <a:rPr lang="en-US" altLang="zh-CN" sz="3200">
                  <a:solidFill>
                    <a:schemeClr val="folHlink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: </a:t>
              </a:r>
              <a:r>
                <a:rPr lang="en-US" altLang="zh-CN" sz="3200" b="1">
                  <a:solidFill>
                    <a:schemeClr val="folHlink"/>
                  </a:solidFill>
                  <a:ea typeface="楷体_GB2312" panose="02010609030101010101" pitchFamily="49" charset="-122"/>
                </a:rPr>
                <a:t>N</a:t>
              </a:r>
              <a:r>
                <a:rPr lang="en-US" altLang="zh-CN" sz="3200" b="1" baseline="-25000">
                  <a:solidFill>
                    <a:schemeClr val="folHlink"/>
                  </a:solidFill>
                  <a:ea typeface="楷体_GB2312" panose="02010609030101010101" pitchFamily="49" charset="-122"/>
                </a:rPr>
                <a:t>1</a:t>
              </a:r>
              <a:r>
                <a:rPr lang="zh-CN" altLang="en-US" sz="3200">
                  <a:solidFill>
                    <a:schemeClr val="folHlink"/>
                  </a:solidFill>
                  <a:ea typeface="宋体" panose="02010600030101010101" pitchFamily="2" charset="-122"/>
                </a:rPr>
                <a:t>和</a:t>
              </a:r>
              <a:r>
                <a:rPr lang="en-US" altLang="zh-CN" sz="3200">
                  <a:solidFill>
                    <a:schemeClr val="folHlink"/>
                  </a:solidFill>
                  <a:ea typeface="宋体" panose="02010600030101010101" pitchFamily="2" charset="-122"/>
                </a:rPr>
                <a:t>N</a:t>
              </a:r>
              <a:r>
                <a:rPr lang="en-US" altLang="zh-CN" sz="3200" baseline="-25000">
                  <a:solidFill>
                    <a:schemeClr val="folHlink"/>
                  </a:solidFill>
                  <a:ea typeface="宋体" panose="02010600030101010101" pitchFamily="2" charset="-122"/>
                </a:rPr>
                <a:t>2</a:t>
              </a:r>
              <a:r>
                <a:rPr lang="zh-CN" altLang="en-US" sz="3200">
                  <a:solidFill>
                    <a:schemeClr val="folHlink"/>
                  </a:solidFill>
                  <a:ea typeface="宋体" panose="02010600030101010101" pitchFamily="2" charset="-122"/>
                </a:rPr>
                <a:t>完全等效</a:t>
              </a:r>
              <a:endParaRPr lang="zh-CN" altLang="en-US" sz="3200" baseline="-25000">
                <a:solidFill>
                  <a:schemeClr val="folHlink"/>
                </a:solidFill>
                <a:ea typeface="楷体_GB2312" panose="02010609030101010101" pitchFamily="49" charset="-122"/>
              </a:endParaRPr>
            </a:p>
          </p:txBody>
        </p:sp>
        <p:sp>
          <p:nvSpPr>
            <p:cNvPr id="16397" name="Rectangle 141"/>
            <p:cNvSpPr>
              <a:spLocks noChangeArrowheads="1"/>
            </p:cNvSpPr>
            <p:nvPr/>
          </p:nvSpPr>
          <p:spPr bwMode="auto">
            <a:xfrm>
              <a:off x="3076" y="1968"/>
              <a:ext cx="2544" cy="720"/>
            </a:xfrm>
            <a:prstGeom prst="rect">
              <a:avLst/>
            </a:prstGeom>
            <a:noFill/>
            <a:ln w="38100">
              <a:solidFill>
                <a:srgbClr val="F4002E"/>
              </a:solidFill>
              <a:miter lim="800000"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73925" name="Text Box 197"/>
          <p:cNvSpPr txBox="1">
            <a:spLocks noChangeArrowheads="1"/>
          </p:cNvSpPr>
          <p:nvPr/>
        </p:nvSpPr>
        <p:spPr bwMode="auto">
          <a:xfrm>
            <a:off x="195263" y="288925"/>
            <a:ext cx="8655050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 b="1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2.2 </a:t>
            </a:r>
            <a:r>
              <a:rPr lang="zh-CN" altLang="en-US" sz="3200" b="1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电阻的串联和并联</a:t>
            </a:r>
          </a:p>
        </p:txBody>
      </p:sp>
      <p:sp>
        <p:nvSpPr>
          <p:cNvPr id="73926" name="Text Box 198"/>
          <p:cNvSpPr txBox="1">
            <a:spLocks noChangeArrowheads="1"/>
          </p:cNvSpPr>
          <p:nvPr/>
        </p:nvSpPr>
        <p:spPr bwMode="auto">
          <a:xfrm>
            <a:off x="195263" y="1181100"/>
            <a:ext cx="4802187" cy="519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2800" b="1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2.2.1 </a:t>
            </a:r>
            <a:r>
              <a:rPr lang="zh-CN" altLang="en-US" sz="2800" b="1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电阻的串联</a:t>
            </a:r>
          </a:p>
        </p:txBody>
      </p:sp>
      <p:sp>
        <p:nvSpPr>
          <p:cNvPr id="73927" name="Text Box 199"/>
          <p:cNvSpPr txBox="1">
            <a:spLocks noChangeArrowheads="1"/>
          </p:cNvSpPr>
          <p:nvPr/>
        </p:nvSpPr>
        <p:spPr bwMode="auto">
          <a:xfrm>
            <a:off x="347663" y="1928813"/>
            <a:ext cx="2166937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2400" b="1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2400" b="1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等效电阻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3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3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3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3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3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3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860" grpId="0" autoUpdateAnimBg="0"/>
      <p:bldP spid="73861" grpId="0" autoUpdateAnimBg="0"/>
      <p:bldP spid="73862" grpId="0" autoUpdateAnimBg="0"/>
      <p:bldP spid="73925" grpId="0"/>
      <p:bldP spid="73926" grpId="0"/>
      <p:bldP spid="739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00050" y="38100"/>
            <a:ext cx="4343400" cy="1143000"/>
          </a:xfrm>
        </p:spPr>
        <p:txBody>
          <a:bodyPr/>
          <a:lstStyle/>
          <a:p>
            <a:pPr algn="l" eaLnBrk="1" hangingPunct="1"/>
            <a:r>
              <a:rPr kumimoji="1" lang="zh-CN" altLang="en-US" sz="3600">
                <a:solidFill>
                  <a:schemeClr val="folHlink"/>
                </a:solidFill>
                <a:ea typeface="楷体_GB2312" panose="02010609030101010101" pitchFamily="49" charset="-122"/>
              </a:rPr>
              <a:t>受控源的等效公式</a:t>
            </a:r>
          </a:p>
        </p:txBody>
      </p:sp>
      <p:grpSp>
        <p:nvGrpSpPr>
          <p:cNvPr id="2" name="Group 4"/>
          <p:cNvGrpSpPr/>
          <p:nvPr/>
        </p:nvGrpSpPr>
        <p:grpSpPr bwMode="auto">
          <a:xfrm>
            <a:off x="3276600" y="1828800"/>
            <a:ext cx="2006600" cy="762000"/>
            <a:chOff x="2064" y="1152"/>
            <a:chExt cx="1264" cy="480"/>
          </a:xfrm>
        </p:grpSpPr>
        <p:sp>
          <p:nvSpPr>
            <p:cNvPr id="23604" name="Line 5"/>
            <p:cNvSpPr>
              <a:spLocks noChangeShapeType="1"/>
            </p:cNvSpPr>
            <p:nvPr/>
          </p:nvSpPr>
          <p:spPr bwMode="auto">
            <a:xfrm>
              <a:off x="2208" y="1632"/>
              <a:ext cx="96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3605" name="Text Box 6"/>
            <p:cNvSpPr txBox="1">
              <a:spLocks noChangeArrowheads="1"/>
            </p:cNvSpPr>
            <p:nvPr/>
          </p:nvSpPr>
          <p:spPr bwMode="auto">
            <a:xfrm>
              <a:off x="2064" y="1152"/>
              <a:ext cx="1264" cy="447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lIns="90000" tIns="46800" rIns="90000" bIns="46800" anchor="ctr">
              <a:spAutoFit/>
            </a:bodyPr>
            <a:lstStyle/>
            <a:p>
              <a:pPr algn="ctr"/>
              <a:r>
                <a:rPr lang="en-US" altLang="zh-CN" sz="3600">
                  <a:ea typeface="楷体_GB2312" panose="02010609030101010101" pitchFamily="49" charset="-122"/>
                </a:rPr>
                <a:t>i</a:t>
              </a:r>
              <a:r>
                <a:rPr lang="en-US" altLang="zh-CN" sz="3600" baseline="-25000">
                  <a:ea typeface="楷体_GB2312" panose="02010609030101010101" pitchFamily="49" charset="-122"/>
                </a:rPr>
                <a:t>s</a:t>
              </a:r>
              <a:r>
                <a:rPr lang="en-US" altLang="zh-CN" sz="3200">
                  <a:ea typeface="楷体_GB2312" panose="02010609030101010101" pitchFamily="49" charset="-122"/>
                </a:rPr>
                <a:t>= </a:t>
              </a:r>
              <a:r>
                <a:rPr lang="en-US" altLang="zh-CN" sz="4000">
                  <a:ea typeface="楷体_GB2312" panose="02010609030101010101" pitchFamily="49" charset="-122"/>
                </a:rPr>
                <a:t>u</a:t>
              </a:r>
              <a:r>
                <a:rPr lang="en-US" altLang="zh-CN" sz="4000" baseline="-25000">
                  <a:ea typeface="楷体_GB2312" panose="02010609030101010101" pitchFamily="49" charset="-122"/>
                </a:rPr>
                <a:t>s </a:t>
              </a:r>
              <a:r>
                <a:rPr lang="en-US" altLang="zh-CN" sz="3200">
                  <a:ea typeface="楷体_GB2312" panose="02010609030101010101" pitchFamily="49" charset="-122"/>
                </a:rPr>
                <a:t>/ R</a:t>
              </a:r>
              <a:r>
                <a:rPr lang="en-US" altLang="zh-CN" sz="3200" baseline="-25000">
                  <a:ea typeface="楷体_GB2312" panose="02010609030101010101" pitchFamily="49" charset="-122"/>
                </a:rPr>
                <a:t>s</a:t>
              </a:r>
              <a:endParaRPr lang="en-US" altLang="zh-CN" sz="3200">
                <a:ea typeface="楷体_GB2312" panose="02010609030101010101" pitchFamily="49" charset="-122"/>
              </a:endParaRPr>
            </a:p>
          </p:txBody>
        </p:sp>
      </p:grpSp>
      <p:grpSp>
        <p:nvGrpSpPr>
          <p:cNvPr id="3" name="Group 7"/>
          <p:cNvGrpSpPr/>
          <p:nvPr/>
        </p:nvGrpSpPr>
        <p:grpSpPr bwMode="auto">
          <a:xfrm>
            <a:off x="3505200" y="3429000"/>
            <a:ext cx="1774825" cy="762000"/>
            <a:chOff x="2160" y="1872"/>
            <a:chExt cx="1118" cy="480"/>
          </a:xfrm>
        </p:grpSpPr>
        <p:sp>
          <p:nvSpPr>
            <p:cNvPr id="23602" name="Line 8"/>
            <p:cNvSpPr>
              <a:spLocks noChangeShapeType="1"/>
            </p:cNvSpPr>
            <p:nvPr/>
          </p:nvSpPr>
          <p:spPr bwMode="auto">
            <a:xfrm flipH="1">
              <a:off x="2160" y="2352"/>
              <a:ext cx="96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3603" name="Text Box 9"/>
            <p:cNvSpPr txBox="1">
              <a:spLocks noChangeArrowheads="1"/>
            </p:cNvSpPr>
            <p:nvPr/>
          </p:nvSpPr>
          <p:spPr bwMode="auto">
            <a:xfrm>
              <a:off x="2160" y="1872"/>
              <a:ext cx="1118" cy="447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4000">
                  <a:ea typeface="楷体_GB2312" panose="02010609030101010101" pitchFamily="49" charset="-122"/>
                </a:rPr>
                <a:t>u</a:t>
              </a:r>
              <a:r>
                <a:rPr lang="en-US" altLang="zh-CN" sz="4000" baseline="-25000">
                  <a:ea typeface="楷体_GB2312" panose="02010609030101010101" pitchFamily="49" charset="-122"/>
                </a:rPr>
                <a:t>s</a:t>
              </a:r>
              <a:r>
                <a:rPr lang="en-US" altLang="zh-CN" sz="3200">
                  <a:ea typeface="楷体_GB2312" panose="02010609030101010101" pitchFamily="49" charset="-122"/>
                </a:rPr>
                <a:t>=</a:t>
              </a:r>
              <a:r>
                <a:rPr lang="en-US" altLang="zh-CN" sz="3600">
                  <a:ea typeface="楷体_GB2312" panose="02010609030101010101" pitchFamily="49" charset="-122"/>
                </a:rPr>
                <a:t> i</a:t>
              </a:r>
              <a:r>
                <a:rPr lang="en-US" altLang="zh-CN" sz="3600" baseline="-25000">
                  <a:ea typeface="楷体_GB2312" panose="02010609030101010101" pitchFamily="49" charset="-122"/>
                </a:rPr>
                <a:t>s </a:t>
              </a:r>
              <a:r>
                <a:rPr lang="en-US" altLang="zh-CN" sz="3200" b="1" baseline="30000">
                  <a:ea typeface="楷体_GB2312" panose="02010609030101010101" pitchFamily="49" charset="-122"/>
                </a:rPr>
                <a:t>. </a:t>
              </a:r>
              <a:r>
                <a:rPr lang="en-US" altLang="zh-CN" sz="3200">
                  <a:ea typeface="楷体_GB2312" panose="02010609030101010101" pitchFamily="49" charset="-122"/>
                </a:rPr>
                <a:t>R</a:t>
              </a:r>
              <a:r>
                <a:rPr lang="en-US" altLang="zh-CN" sz="3200" baseline="-25000">
                  <a:ea typeface="楷体_GB2312" panose="02010609030101010101" pitchFamily="49" charset="-122"/>
                </a:rPr>
                <a:t>s</a:t>
              </a:r>
              <a:endParaRPr lang="en-US" altLang="zh-CN" sz="3200">
                <a:ea typeface="楷体_GB2312" panose="02010609030101010101" pitchFamily="49" charset="-122"/>
              </a:endParaRPr>
            </a:p>
          </p:txBody>
        </p:sp>
      </p:grpSp>
      <p:grpSp>
        <p:nvGrpSpPr>
          <p:cNvPr id="4" name="Group 10"/>
          <p:cNvGrpSpPr/>
          <p:nvPr/>
        </p:nvGrpSpPr>
        <p:grpSpPr bwMode="auto">
          <a:xfrm>
            <a:off x="0" y="1828800"/>
            <a:ext cx="2851150" cy="2362200"/>
            <a:chOff x="0" y="1152"/>
            <a:chExt cx="1796" cy="1488"/>
          </a:xfrm>
        </p:grpSpPr>
        <p:sp>
          <p:nvSpPr>
            <p:cNvPr id="23584" name="Oval 11"/>
            <p:cNvSpPr>
              <a:spLocks noChangeArrowheads="1"/>
            </p:cNvSpPr>
            <p:nvPr/>
          </p:nvSpPr>
          <p:spPr bwMode="auto">
            <a:xfrm>
              <a:off x="1440" y="2544"/>
              <a:ext cx="96" cy="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85" name="Oval 12"/>
            <p:cNvSpPr>
              <a:spLocks noChangeArrowheads="1"/>
            </p:cNvSpPr>
            <p:nvPr/>
          </p:nvSpPr>
          <p:spPr bwMode="auto">
            <a:xfrm>
              <a:off x="1440" y="1440"/>
              <a:ext cx="96" cy="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86" name="Line 13"/>
            <p:cNvSpPr>
              <a:spLocks noChangeShapeType="1"/>
            </p:cNvSpPr>
            <p:nvPr/>
          </p:nvSpPr>
          <p:spPr bwMode="auto">
            <a:xfrm flipH="1">
              <a:off x="624" y="1488"/>
              <a:ext cx="1" cy="6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87" name="Text Box 14"/>
            <p:cNvSpPr txBox="1">
              <a:spLocks noChangeArrowheads="1"/>
            </p:cNvSpPr>
            <p:nvPr/>
          </p:nvSpPr>
          <p:spPr bwMode="auto">
            <a:xfrm>
              <a:off x="240" y="1488"/>
              <a:ext cx="432" cy="704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CN" sz="3200" b="1">
                  <a:ea typeface="楷体_GB2312" panose="02010609030101010101" pitchFamily="49" charset="-122"/>
                </a:rPr>
                <a:t>+</a:t>
              </a:r>
            </a:p>
            <a:p>
              <a:pPr>
                <a:lnSpc>
                  <a:spcPct val="80000"/>
                </a:lnSpc>
              </a:pPr>
              <a:r>
                <a:rPr lang="en-US" altLang="zh-CN" sz="3200" b="1">
                  <a:ea typeface="楷体_GB2312" panose="02010609030101010101" pitchFamily="49" charset="-122"/>
                </a:rPr>
                <a:t>-</a:t>
              </a:r>
            </a:p>
          </p:txBody>
        </p:sp>
        <p:sp>
          <p:nvSpPr>
            <p:cNvPr id="23588" name="Text Box 15"/>
            <p:cNvSpPr txBox="1">
              <a:spLocks noChangeArrowheads="1"/>
            </p:cNvSpPr>
            <p:nvPr/>
          </p:nvSpPr>
          <p:spPr bwMode="auto">
            <a:xfrm>
              <a:off x="0" y="1584"/>
              <a:ext cx="421" cy="404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>
                  <a:ea typeface="楷体_GB2312" panose="02010609030101010101" pitchFamily="49" charset="-122"/>
                </a:rPr>
                <a:t> u</a:t>
              </a:r>
              <a:r>
                <a:rPr lang="en-US" altLang="zh-CN" sz="3600" baseline="-25000">
                  <a:ea typeface="楷体_GB2312" panose="02010609030101010101" pitchFamily="49" charset="-122"/>
                </a:rPr>
                <a:t>s</a:t>
              </a:r>
              <a:r>
                <a:rPr lang="en-US" altLang="zh-CN" sz="3600">
                  <a:ea typeface="楷体_GB2312" panose="02010609030101010101" pitchFamily="49" charset="-122"/>
                </a:rPr>
                <a:t>  </a:t>
              </a:r>
            </a:p>
          </p:txBody>
        </p:sp>
        <p:sp>
          <p:nvSpPr>
            <p:cNvPr id="23589" name="Line 16"/>
            <p:cNvSpPr>
              <a:spLocks noChangeShapeType="1"/>
            </p:cNvSpPr>
            <p:nvPr/>
          </p:nvSpPr>
          <p:spPr bwMode="auto">
            <a:xfrm flipV="1">
              <a:off x="624" y="1488"/>
              <a:ext cx="8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90" name="Rectangle 17"/>
            <p:cNvSpPr>
              <a:spLocks noChangeArrowheads="1"/>
            </p:cNvSpPr>
            <p:nvPr/>
          </p:nvSpPr>
          <p:spPr bwMode="auto">
            <a:xfrm>
              <a:off x="576" y="2160"/>
              <a:ext cx="97" cy="28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91" name="Text Box 18"/>
            <p:cNvSpPr txBox="1">
              <a:spLocks noChangeArrowheads="1"/>
            </p:cNvSpPr>
            <p:nvPr/>
          </p:nvSpPr>
          <p:spPr bwMode="auto">
            <a:xfrm>
              <a:off x="720" y="2160"/>
              <a:ext cx="432" cy="368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 b="1">
                  <a:ea typeface="楷体_GB2312" panose="02010609030101010101" pitchFamily="49" charset="-122"/>
                </a:rPr>
                <a:t>R</a:t>
              </a:r>
              <a:r>
                <a:rPr lang="en-US" altLang="zh-CN" sz="3200" baseline="-25000">
                  <a:ea typeface="楷体_GB2312" panose="02010609030101010101" pitchFamily="49" charset="-122"/>
                </a:rPr>
                <a:t>s</a:t>
              </a:r>
              <a:endParaRPr lang="en-US" altLang="zh-CN" sz="3200" b="1">
                <a:ea typeface="楷体_GB2312" panose="02010609030101010101" pitchFamily="49" charset="-122"/>
              </a:endParaRPr>
            </a:p>
          </p:txBody>
        </p:sp>
        <p:sp>
          <p:nvSpPr>
            <p:cNvPr id="23592" name="Line 19"/>
            <p:cNvSpPr>
              <a:spLocks noChangeShapeType="1"/>
            </p:cNvSpPr>
            <p:nvPr/>
          </p:nvSpPr>
          <p:spPr bwMode="auto">
            <a:xfrm>
              <a:off x="624" y="2448"/>
              <a:ext cx="0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93" name="Line 20"/>
            <p:cNvSpPr>
              <a:spLocks noChangeShapeType="1"/>
            </p:cNvSpPr>
            <p:nvPr/>
          </p:nvSpPr>
          <p:spPr bwMode="auto">
            <a:xfrm>
              <a:off x="624" y="2592"/>
              <a:ext cx="8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94" name="Rectangle 21"/>
            <p:cNvSpPr>
              <a:spLocks noChangeArrowheads="1"/>
            </p:cNvSpPr>
            <p:nvPr/>
          </p:nvSpPr>
          <p:spPr bwMode="auto">
            <a:xfrm rot="2767397">
              <a:off x="480" y="1680"/>
              <a:ext cx="288" cy="28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3595" name="Group 22"/>
            <p:cNvGrpSpPr/>
            <p:nvPr/>
          </p:nvGrpSpPr>
          <p:grpSpPr bwMode="auto">
            <a:xfrm>
              <a:off x="1536" y="1296"/>
              <a:ext cx="260" cy="1287"/>
              <a:chOff x="1920" y="624"/>
              <a:chExt cx="260" cy="1287"/>
            </a:xfrm>
          </p:grpSpPr>
          <p:sp>
            <p:nvSpPr>
              <p:cNvPr id="23600" name="Text Box 23"/>
              <p:cNvSpPr txBox="1">
                <a:spLocks noChangeArrowheads="1"/>
              </p:cNvSpPr>
              <p:nvPr/>
            </p:nvSpPr>
            <p:spPr bwMode="auto">
              <a:xfrm>
                <a:off x="1920" y="624"/>
                <a:ext cx="260" cy="1287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/>
                <a:r>
                  <a:rPr lang="en-US" altLang="zh-CN" sz="4800" b="1" baseline="-25000">
                    <a:ea typeface="楷体_GB2312" panose="02010609030101010101" pitchFamily="49" charset="-122"/>
                  </a:rPr>
                  <a:t>+</a:t>
                </a:r>
              </a:p>
              <a:p>
                <a:pPr algn="ctr"/>
                <a:endParaRPr lang="en-US" altLang="zh-CN" sz="4800" b="1" baseline="-25000">
                  <a:ea typeface="楷体_GB2312" panose="02010609030101010101" pitchFamily="49" charset="-122"/>
                </a:endParaRPr>
              </a:p>
              <a:p>
                <a:pPr algn="ctr"/>
                <a:r>
                  <a:rPr lang="en-US" altLang="zh-CN" sz="4800" b="1" baseline="-25000">
                    <a:ea typeface="楷体_GB2312" panose="02010609030101010101" pitchFamily="49" charset="-122"/>
                  </a:rPr>
                  <a:t>-</a:t>
                </a:r>
              </a:p>
            </p:txBody>
          </p:sp>
          <p:sp>
            <p:nvSpPr>
              <p:cNvPr id="23601" name="Text Box 24"/>
              <p:cNvSpPr txBox="1">
                <a:spLocks noChangeArrowheads="1"/>
              </p:cNvSpPr>
              <p:nvPr/>
            </p:nvSpPr>
            <p:spPr bwMode="auto">
              <a:xfrm>
                <a:off x="1920" y="1200"/>
                <a:ext cx="258" cy="404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/>
                <a:r>
                  <a:rPr lang="en-US" altLang="zh-CN" sz="3600">
                    <a:ea typeface="楷体_GB2312" panose="02010609030101010101" pitchFamily="49" charset="-122"/>
                  </a:rPr>
                  <a:t>u</a:t>
                </a:r>
              </a:p>
            </p:txBody>
          </p:sp>
        </p:grpSp>
        <p:grpSp>
          <p:nvGrpSpPr>
            <p:cNvPr id="23596" name="Group 25"/>
            <p:cNvGrpSpPr/>
            <p:nvPr/>
          </p:nvGrpSpPr>
          <p:grpSpPr bwMode="auto">
            <a:xfrm>
              <a:off x="1056" y="1152"/>
              <a:ext cx="281" cy="365"/>
              <a:chOff x="1440" y="384"/>
              <a:chExt cx="281" cy="365"/>
            </a:xfrm>
          </p:grpSpPr>
          <p:sp>
            <p:nvSpPr>
              <p:cNvPr id="23598" name="Line 26"/>
              <p:cNvSpPr>
                <a:spLocks noChangeShapeType="1"/>
              </p:cNvSpPr>
              <p:nvPr/>
            </p:nvSpPr>
            <p:spPr bwMode="auto">
              <a:xfrm>
                <a:off x="1440" y="720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tailEnd type="triangle" w="lg" len="lg"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3599" name="Text Box 27"/>
              <p:cNvSpPr txBox="1">
                <a:spLocks noChangeArrowheads="1"/>
              </p:cNvSpPr>
              <p:nvPr/>
            </p:nvSpPr>
            <p:spPr bwMode="auto">
              <a:xfrm>
                <a:off x="1536" y="384"/>
                <a:ext cx="185" cy="365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/>
                <a:r>
                  <a:rPr lang="en-US" altLang="zh-CN" sz="3200">
                    <a:ea typeface="楷体_GB2312" panose="02010609030101010101" pitchFamily="49" charset="-122"/>
                  </a:rPr>
                  <a:t>i</a:t>
                </a:r>
              </a:p>
            </p:txBody>
          </p:sp>
        </p:grpSp>
        <p:sp>
          <p:nvSpPr>
            <p:cNvPr id="23597" name="Text Box 28"/>
            <p:cNvSpPr txBox="1">
              <a:spLocks noChangeArrowheads="1"/>
            </p:cNvSpPr>
            <p:nvPr/>
          </p:nvSpPr>
          <p:spPr bwMode="auto">
            <a:xfrm>
              <a:off x="754" y="1728"/>
              <a:ext cx="474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ea typeface="仿宋_GB2312" panose="02010609030101010101" pitchFamily="49" charset="-122"/>
                </a:rPr>
                <a:t>µu</a:t>
              </a:r>
              <a:r>
                <a:rPr lang="en-US" altLang="zh-CN" sz="3200" baseline="-25000">
                  <a:ea typeface="仿宋_GB2312" panose="02010609030101010101" pitchFamily="49" charset="-122"/>
                </a:rPr>
                <a:t>x</a:t>
              </a:r>
              <a:endParaRPr lang="en-US" altLang="zh-CN" sz="3200">
                <a:ea typeface="楷体_GB2312" panose="02010609030101010101" pitchFamily="49" charset="-122"/>
              </a:endParaRPr>
            </a:p>
          </p:txBody>
        </p:sp>
      </p:grpSp>
      <p:grpSp>
        <p:nvGrpSpPr>
          <p:cNvPr id="7" name="Group 29"/>
          <p:cNvGrpSpPr/>
          <p:nvPr/>
        </p:nvGrpSpPr>
        <p:grpSpPr bwMode="auto">
          <a:xfrm>
            <a:off x="5715000" y="2057400"/>
            <a:ext cx="2774950" cy="2209800"/>
            <a:chOff x="3600" y="1296"/>
            <a:chExt cx="1748" cy="1392"/>
          </a:xfrm>
        </p:grpSpPr>
        <p:grpSp>
          <p:nvGrpSpPr>
            <p:cNvPr id="23560" name="Group 30"/>
            <p:cNvGrpSpPr/>
            <p:nvPr/>
          </p:nvGrpSpPr>
          <p:grpSpPr bwMode="auto">
            <a:xfrm>
              <a:off x="3600" y="1296"/>
              <a:ext cx="1748" cy="1392"/>
              <a:chOff x="3264" y="1968"/>
              <a:chExt cx="1748" cy="1392"/>
            </a:xfrm>
          </p:grpSpPr>
          <p:sp>
            <p:nvSpPr>
              <p:cNvPr id="23562" name="Oval 31"/>
              <p:cNvSpPr>
                <a:spLocks noChangeArrowheads="1"/>
              </p:cNvSpPr>
              <p:nvPr/>
            </p:nvSpPr>
            <p:spPr bwMode="auto">
              <a:xfrm>
                <a:off x="4656" y="2256"/>
                <a:ext cx="96" cy="96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63" name="Oval 32"/>
              <p:cNvSpPr>
                <a:spLocks noChangeArrowheads="1"/>
              </p:cNvSpPr>
              <p:nvPr/>
            </p:nvSpPr>
            <p:spPr bwMode="auto">
              <a:xfrm>
                <a:off x="4656" y="3264"/>
                <a:ext cx="96" cy="96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64" name="Line 33"/>
              <p:cNvSpPr>
                <a:spLocks noChangeShapeType="1"/>
              </p:cNvSpPr>
              <p:nvPr/>
            </p:nvSpPr>
            <p:spPr bwMode="auto">
              <a:xfrm>
                <a:off x="3408" y="3024"/>
                <a:ext cx="0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65" name="Line 34"/>
              <p:cNvSpPr>
                <a:spLocks noChangeShapeType="1"/>
              </p:cNvSpPr>
              <p:nvPr/>
            </p:nvSpPr>
            <p:spPr bwMode="auto">
              <a:xfrm>
                <a:off x="3408" y="2304"/>
                <a:ext cx="124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66" name="Line 35"/>
              <p:cNvSpPr>
                <a:spLocks noChangeShapeType="1"/>
              </p:cNvSpPr>
              <p:nvPr/>
            </p:nvSpPr>
            <p:spPr bwMode="auto">
              <a:xfrm>
                <a:off x="3408" y="3312"/>
                <a:ext cx="124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67" name="Text Box 36"/>
              <p:cNvSpPr txBox="1">
                <a:spLocks noChangeArrowheads="1"/>
              </p:cNvSpPr>
              <p:nvPr/>
            </p:nvSpPr>
            <p:spPr bwMode="auto">
              <a:xfrm>
                <a:off x="3456" y="2352"/>
                <a:ext cx="384" cy="365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200" b="1">
                    <a:ea typeface="楷体_GB2312" panose="02010609030101010101" pitchFamily="49" charset="-122"/>
                  </a:rPr>
                  <a:t>i</a:t>
                </a:r>
                <a:r>
                  <a:rPr lang="en-US" altLang="zh-CN" sz="3200" baseline="-25000">
                    <a:ea typeface="楷体_GB2312" panose="02010609030101010101" pitchFamily="49" charset="-122"/>
                  </a:rPr>
                  <a:t>s</a:t>
                </a:r>
                <a:endParaRPr lang="en-US" altLang="zh-CN" sz="3200" b="1">
                  <a:ea typeface="楷体_GB2312" panose="02010609030101010101" pitchFamily="49" charset="-122"/>
                </a:endParaRPr>
              </a:p>
            </p:txBody>
          </p:sp>
          <p:sp>
            <p:nvSpPr>
              <p:cNvPr id="23568" name="Line 37"/>
              <p:cNvSpPr>
                <a:spLocks noChangeShapeType="1"/>
              </p:cNvSpPr>
              <p:nvPr/>
            </p:nvSpPr>
            <p:spPr bwMode="auto">
              <a:xfrm>
                <a:off x="3264" y="2832"/>
                <a:ext cx="28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69" name="Line 38"/>
              <p:cNvSpPr>
                <a:spLocks noChangeShapeType="1"/>
              </p:cNvSpPr>
              <p:nvPr/>
            </p:nvSpPr>
            <p:spPr bwMode="auto">
              <a:xfrm flipV="1">
                <a:off x="3408" y="2304"/>
                <a:ext cx="0" cy="3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70" name="Line 39"/>
              <p:cNvSpPr>
                <a:spLocks noChangeShapeType="1"/>
              </p:cNvSpPr>
              <p:nvPr/>
            </p:nvSpPr>
            <p:spPr bwMode="auto">
              <a:xfrm flipV="1">
                <a:off x="3408" y="2352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tailEnd type="triangle" w="lg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71" name="Line 40"/>
              <p:cNvSpPr>
                <a:spLocks noChangeShapeType="1"/>
              </p:cNvSpPr>
              <p:nvPr/>
            </p:nvSpPr>
            <p:spPr bwMode="auto">
              <a:xfrm>
                <a:off x="4128" y="3024"/>
                <a:ext cx="0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72" name="Oval 41"/>
              <p:cNvSpPr>
                <a:spLocks noChangeArrowheads="1"/>
              </p:cNvSpPr>
              <p:nvPr/>
            </p:nvSpPr>
            <p:spPr bwMode="auto">
              <a:xfrm>
                <a:off x="4080" y="2256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73" name="Oval 42"/>
              <p:cNvSpPr>
                <a:spLocks noChangeArrowheads="1"/>
              </p:cNvSpPr>
              <p:nvPr/>
            </p:nvSpPr>
            <p:spPr bwMode="auto">
              <a:xfrm>
                <a:off x="4080" y="326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74" name="Line 43"/>
              <p:cNvSpPr>
                <a:spLocks noChangeShapeType="1"/>
              </p:cNvSpPr>
              <p:nvPr/>
            </p:nvSpPr>
            <p:spPr bwMode="auto">
              <a:xfrm flipV="1">
                <a:off x="4128" y="2304"/>
                <a:ext cx="0" cy="3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75" name="Rectangle 44"/>
              <p:cNvSpPr>
                <a:spLocks noChangeArrowheads="1"/>
              </p:cNvSpPr>
              <p:nvPr/>
            </p:nvSpPr>
            <p:spPr bwMode="auto">
              <a:xfrm>
                <a:off x="4032" y="2640"/>
                <a:ext cx="144" cy="38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576" name="Text Box 45"/>
              <p:cNvSpPr txBox="1">
                <a:spLocks noChangeArrowheads="1"/>
              </p:cNvSpPr>
              <p:nvPr/>
            </p:nvSpPr>
            <p:spPr bwMode="auto">
              <a:xfrm>
                <a:off x="4224" y="2688"/>
                <a:ext cx="576" cy="36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800" b="1">
                    <a:ea typeface="楷体_GB2312" panose="02010609030101010101" pitchFamily="49" charset="-122"/>
                  </a:rPr>
                  <a:t>R</a:t>
                </a:r>
                <a:r>
                  <a:rPr lang="en-US" altLang="zh-CN" sz="3200" baseline="-25000">
                    <a:ea typeface="楷体_GB2312" panose="02010609030101010101" pitchFamily="49" charset="-122"/>
                  </a:rPr>
                  <a:t>s</a:t>
                </a:r>
                <a:endParaRPr lang="en-US" altLang="zh-CN" sz="3200" b="1">
                  <a:ea typeface="楷体_GB2312" panose="02010609030101010101" pitchFamily="49" charset="-122"/>
                </a:endParaRPr>
              </a:p>
            </p:txBody>
          </p:sp>
          <p:sp>
            <p:nvSpPr>
              <p:cNvPr id="23577" name="Rectangle 46"/>
              <p:cNvSpPr>
                <a:spLocks noChangeArrowheads="1"/>
              </p:cNvSpPr>
              <p:nvPr/>
            </p:nvSpPr>
            <p:spPr bwMode="auto">
              <a:xfrm rot="2767397">
                <a:off x="3264" y="2688"/>
                <a:ext cx="288" cy="28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3578" name="Group 47"/>
              <p:cNvGrpSpPr/>
              <p:nvPr/>
            </p:nvGrpSpPr>
            <p:grpSpPr bwMode="auto">
              <a:xfrm>
                <a:off x="4752" y="2064"/>
                <a:ext cx="260" cy="1287"/>
                <a:chOff x="1920" y="624"/>
                <a:chExt cx="260" cy="1287"/>
              </a:xfrm>
            </p:grpSpPr>
            <p:sp>
              <p:nvSpPr>
                <p:cNvPr id="23582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1920" y="624"/>
                  <a:ext cx="260" cy="1287"/>
                </a:xfrm>
                <a:prstGeom prst="rect">
                  <a:avLst/>
                </a:prstGeom>
                <a:noFill/>
                <a:ln w="38100">
                  <a:noFill/>
                  <a:miter lim="800000"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/>
                  <a:r>
                    <a:rPr lang="en-US" altLang="zh-CN" sz="4800" b="1" baseline="-25000">
                      <a:ea typeface="楷体_GB2312" panose="02010609030101010101" pitchFamily="49" charset="-122"/>
                    </a:rPr>
                    <a:t>+</a:t>
                  </a:r>
                </a:p>
                <a:p>
                  <a:pPr algn="ctr"/>
                  <a:endParaRPr lang="en-US" altLang="zh-CN" sz="4800" b="1" baseline="-25000">
                    <a:ea typeface="楷体_GB2312" panose="02010609030101010101" pitchFamily="49" charset="-122"/>
                  </a:endParaRPr>
                </a:p>
                <a:p>
                  <a:pPr algn="ctr"/>
                  <a:r>
                    <a:rPr lang="en-US" altLang="zh-CN" sz="4800" b="1" baseline="-25000">
                      <a:ea typeface="楷体_GB2312" panose="02010609030101010101" pitchFamily="49" charset="-122"/>
                    </a:rPr>
                    <a:t>-</a:t>
                  </a:r>
                </a:p>
              </p:txBody>
            </p:sp>
            <p:sp>
              <p:nvSpPr>
                <p:cNvPr id="23583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1920" y="1200"/>
                  <a:ext cx="258" cy="404"/>
                </a:xfrm>
                <a:prstGeom prst="rect">
                  <a:avLst/>
                </a:prstGeom>
                <a:noFill/>
                <a:ln w="38100">
                  <a:noFill/>
                  <a:miter lim="800000"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/>
                  <a:r>
                    <a:rPr lang="en-US" altLang="zh-CN" sz="3600">
                      <a:ea typeface="楷体_GB2312" panose="02010609030101010101" pitchFamily="49" charset="-122"/>
                    </a:rPr>
                    <a:t>u</a:t>
                  </a:r>
                </a:p>
              </p:txBody>
            </p:sp>
          </p:grpSp>
          <p:grpSp>
            <p:nvGrpSpPr>
              <p:cNvPr id="23579" name="Group 50"/>
              <p:cNvGrpSpPr/>
              <p:nvPr/>
            </p:nvGrpSpPr>
            <p:grpSpPr bwMode="auto">
              <a:xfrm>
                <a:off x="4272" y="1968"/>
                <a:ext cx="281" cy="365"/>
                <a:chOff x="1440" y="384"/>
                <a:chExt cx="281" cy="365"/>
              </a:xfrm>
            </p:grpSpPr>
            <p:sp>
              <p:nvSpPr>
                <p:cNvPr id="23580" name="Line 51"/>
                <p:cNvSpPr>
                  <a:spLocks noChangeShapeType="1"/>
                </p:cNvSpPr>
                <p:nvPr/>
              </p:nvSpPr>
              <p:spPr bwMode="auto">
                <a:xfrm>
                  <a:off x="1440" y="720"/>
                  <a:ext cx="19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tailEnd type="triangle" w="lg" len="lg"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581" name="Text Box 52"/>
                <p:cNvSpPr txBox="1">
                  <a:spLocks noChangeArrowheads="1"/>
                </p:cNvSpPr>
                <p:nvPr/>
              </p:nvSpPr>
              <p:spPr bwMode="auto">
                <a:xfrm>
                  <a:off x="1536" y="384"/>
                  <a:ext cx="185" cy="365"/>
                </a:xfrm>
                <a:prstGeom prst="rect">
                  <a:avLst/>
                </a:prstGeom>
                <a:noFill/>
                <a:ln w="38100">
                  <a:noFill/>
                  <a:miter lim="800000"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/>
                  <a:r>
                    <a:rPr lang="en-US" altLang="zh-CN" sz="3200">
                      <a:ea typeface="楷体_GB2312" panose="02010609030101010101" pitchFamily="49" charset="-122"/>
                    </a:rPr>
                    <a:t>i</a:t>
                  </a:r>
                </a:p>
              </p:txBody>
            </p:sp>
          </p:grpSp>
        </p:grpSp>
        <p:sp>
          <p:nvSpPr>
            <p:cNvPr id="23561" name="Text Box 53"/>
            <p:cNvSpPr txBox="1">
              <a:spLocks noChangeArrowheads="1"/>
            </p:cNvSpPr>
            <p:nvPr/>
          </p:nvSpPr>
          <p:spPr bwMode="auto">
            <a:xfrm>
              <a:off x="3697" y="2160"/>
              <a:ext cx="546" cy="404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3200" b="1">
                  <a:ea typeface="仿宋_GB2312" panose="02010609030101010101" pitchFamily="49" charset="-122"/>
                </a:rPr>
                <a:t>α</a:t>
              </a:r>
              <a:r>
                <a:rPr lang="en-US" altLang="zh-CN" sz="3600">
                  <a:ea typeface="仿宋_GB2312" panose="02010609030101010101" pitchFamily="49" charset="-122"/>
                </a:rPr>
                <a:t>i</a:t>
              </a:r>
              <a:r>
                <a:rPr lang="en-US" altLang="zh-CN" sz="3600" baseline="-25000">
                  <a:ea typeface="仿宋_GB2312" panose="02010609030101010101" pitchFamily="49" charset="-122"/>
                </a:rPr>
                <a:t>x</a:t>
              </a:r>
              <a:endParaRPr lang="en-US" altLang="zh-CN" sz="3200">
                <a:ea typeface="楷体_GB2312" panose="02010609030101010101" pitchFamily="49" charset="-122"/>
              </a:endParaRPr>
            </a:p>
          </p:txBody>
        </p:sp>
      </p:grpSp>
      <p:sp>
        <p:nvSpPr>
          <p:cNvPr id="1297463" name="Text Box 55"/>
          <p:cNvSpPr txBox="1">
            <a:spLocks noChangeArrowheads="1"/>
          </p:cNvSpPr>
          <p:nvPr/>
        </p:nvSpPr>
        <p:spPr bwMode="auto">
          <a:xfrm>
            <a:off x="2244725" y="5132388"/>
            <a:ext cx="4689475" cy="617537"/>
          </a:xfrm>
          <a:prstGeom prst="rect">
            <a:avLst/>
          </a:prstGeom>
          <a:noFill/>
          <a:ln w="38100">
            <a:solidFill>
              <a:schemeClr val="folHlink"/>
            </a:solidFill>
            <a:miter lim="800000"/>
          </a:ln>
        </p:spPr>
        <p:txBody>
          <a:bodyPr wrap="none" lIns="90000" tIns="46800" rIns="90000" bIns="46800" anchor="ctr">
            <a:spAutoFit/>
          </a:bodyPr>
          <a:lstStyle/>
          <a:p>
            <a:pPr algn="ctr"/>
            <a:r>
              <a:rPr lang="zh-CN" altLang="en-US" sz="3200">
                <a:ea typeface="楷体_GB2312" panose="02010609030101010101" pitchFamily="49" charset="-122"/>
              </a:rPr>
              <a:t>等效时要注意受控源方向</a:t>
            </a: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97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97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3" dur="500"/>
                                        <p:tgtEl>
                                          <p:spTgt spid="1297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7410" grpId="0" autoUpdateAnimBg="0"/>
      <p:bldP spid="1297463" grpId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2"/>
          <p:cNvSpPr txBox="1"/>
          <p:nvPr/>
        </p:nvSpPr>
        <p:spPr>
          <a:xfrm>
            <a:off x="468313" y="260350"/>
            <a:ext cx="4338637" cy="4572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楷体_GB2312" panose="02010609030101010101" pitchFamily="49" charset="-122"/>
              </a:rPr>
              <a:t>利用电源转换简化电路计算。</a:t>
            </a:r>
          </a:p>
        </p:txBody>
      </p:sp>
      <p:sp>
        <p:nvSpPr>
          <p:cNvPr id="47107" name="Text Box 3"/>
          <p:cNvSpPr txBox="1"/>
          <p:nvPr/>
        </p:nvSpPr>
        <p:spPr>
          <a:xfrm>
            <a:off x="304800" y="990600"/>
            <a:ext cx="666750" cy="398780"/>
          </a:xfrm>
          <a:prstGeom prst="rect">
            <a:avLst/>
          </a:prstGeom>
          <a:solidFill>
            <a:srgbClr val="FF0000"/>
          </a:solidFill>
          <a:ln w="12700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例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47108" name="AutoShape 4"/>
          <p:cNvSpPr/>
          <p:nvPr/>
        </p:nvSpPr>
        <p:spPr>
          <a:xfrm>
            <a:off x="4211638" y="2276475"/>
            <a:ext cx="612775" cy="314325"/>
          </a:xfrm>
          <a:prstGeom prst="rightArrow">
            <a:avLst>
              <a:gd name="adj1" fmla="val 50000"/>
              <a:gd name="adj2" fmla="val 48737"/>
            </a:avLst>
          </a:prstGeom>
          <a:solidFill>
            <a:schemeClr val="accent1"/>
          </a:solidFill>
          <a:ln w="127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7109" name="Text Box 5"/>
          <p:cNvSpPr txBox="1"/>
          <p:nvPr/>
        </p:nvSpPr>
        <p:spPr>
          <a:xfrm>
            <a:off x="7867650" y="2205038"/>
            <a:ext cx="1276350" cy="4572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=0.5A</a:t>
            </a:r>
          </a:p>
        </p:txBody>
      </p:sp>
      <p:grpSp>
        <p:nvGrpSpPr>
          <p:cNvPr id="2" name="Group 129"/>
          <p:cNvGrpSpPr/>
          <p:nvPr/>
        </p:nvGrpSpPr>
        <p:grpSpPr>
          <a:xfrm>
            <a:off x="355283" y="4164330"/>
            <a:ext cx="3557587" cy="1752600"/>
            <a:chOff x="213" y="2640"/>
            <a:chExt cx="2241" cy="1104"/>
          </a:xfrm>
        </p:grpSpPr>
        <p:sp>
          <p:nvSpPr>
            <p:cNvPr id="48214" name="Line 8"/>
            <p:cNvSpPr/>
            <p:nvPr/>
          </p:nvSpPr>
          <p:spPr>
            <a:xfrm>
              <a:off x="1247" y="2889"/>
              <a:ext cx="266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8215" name="Line 9"/>
            <p:cNvSpPr/>
            <p:nvPr/>
          </p:nvSpPr>
          <p:spPr>
            <a:xfrm>
              <a:off x="1306" y="2983"/>
              <a:ext cx="148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8216" name="Line 10"/>
            <p:cNvSpPr/>
            <p:nvPr/>
          </p:nvSpPr>
          <p:spPr>
            <a:xfrm>
              <a:off x="1379" y="2983"/>
              <a:ext cx="0" cy="749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oval" w="med" len="med"/>
            </a:ln>
          </p:spPr>
        </p:sp>
        <p:sp>
          <p:nvSpPr>
            <p:cNvPr id="48217" name="Line 11"/>
            <p:cNvSpPr/>
            <p:nvPr/>
          </p:nvSpPr>
          <p:spPr>
            <a:xfrm flipH="1">
              <a:off x="1379" y="2648"/>
              <a:ext cx="0" cy="238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oval" w="med" len="med"/>
              <a:tailEnd type="none" w="med" len="med"/>
            </a:ln>
          </p:spPr>
        </p:sp>
        <p:sp>
          <p:nvSpPr>
            <p:cNvPr id="48218" name="Line 12"/>
            <p:cNvSpPr/>
            <p:nvPr/>
          </p:nvSpPr>
          <p:spPr>
            <a:xfrm>
              <a:off x="2126" y="2640"/>
              <a:ext cx="0" cy="1104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8219" name="Line 13"/>
            <p:cNvSpPr/>
            <p:nvPr/>
          </p:nvSpPr>
          <p:spPr>
            <a:xfrm>
              <a:off x="692" y="3732"/>
              <a:ext cx="1434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8220" name="Line 14"/>
            <p:cNvSpPr/>
            <p:nvPr/>
          </p:nvSpPr>
          <p:spPr>
            <a:xfrm>
              <a:off x="692" y="2647"/>
              <a:ext cx="1434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48221" name="Group 15"/>
            <p:cNvGrpSpPr/>
            <p:nvPr/>
          </p:nvGrpSpPr>
          <p:grpSpPr>
            <a:xfrm>
              <a:off x="1232" y="3252"/>
              <a:ext cx="294" cy="288"/>
              <a:chOff x="2304" y="2304"/>
              <a:chExt cx="288" cy="288"/>
            </a:xfrm>
          </p:grpSpPr>
          <p:sp>
            <p:nvSpPr>
              <p:cNvPr id="48237" name="Oval 16"/>
              <p:cNvSpPr/>
              <p:nvPr/>
            </p:nvSpPr>
            <p:spPr>
              <a:xfrm>
                <a:off x="2304" y="2304"/>
                <a:ext cx="288" cy="288"/>
              </a:xfrm>
              <a:prstGeom prst="ellipse">
                <a:avLst/>
              </a:prstGeom>
              <a:solidFill>
                <a:srgbClr val="00FFFF"/>
              </a:solidFill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>
                <a:spAutoFit/>
              </a:bodyPr>
              <a:lstStyle/>
              <a:p>
                <a:pPr algn="ctr" eaLnBrk="1" hangingPunct="1"/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48238" name="Line 17"/>
              <p:cNvSpPr/>
              <p:nvPr/>
            </p:nvSpPr>
            <p:spPr>
              <a:xfrm>
                <a:off x="2304" y="2448"/>
                <a:ext cx="288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48222" name="Rectangle 18"/>
            <p:cNvSpPr/>
            <p:nvPr/>
          </p:nvSpPr>
          <p:spPr>
            <a:xfrm>
              <a:off x="2065" y="3028"/>
              <a:ext cx="122" cy="288"/>
            </a:xfrm>
            <a:prstGeom prst="rect">
              <a:avLst/>
            </a:prstGeom>
            <a:solidFill>
              <a:srgbClr val="FF9900"/>
            </a:solidFill>
            <a:ln w="381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>
              <a:spAutoFit/>
            </a:bodyPr>
            <a:lstStyle/>
            <a:p>
              <a:pPr algn="ctr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48223" name="Text Box 20"/>
            <p:cNvSpPr txBox="1"/>
            <p:nvPr/>
          </p:nvSpPr>
          <p:spPr>
            <a:xfrm>
              <a:off x="1383" y="3011"/>
              <a:ext cx="452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6A</a:t>
              </a:r>
            </a:p>
          </p:txBody>
        </p:sp>
        <p:sp>
          <p:nvSpPr>
            <p:cNvPr id="48224" name="Line 22"/>
            <p:cNvSpPr/>
            <p:nvPr/>
          </p:nvSpPr>
          <p:spPr>
            <a:xfrm>
              <a:off x="560" y="3294"/>
              <a:ext cx="266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8225" name="Line 23"/>
            <p:cNvSpPr/>
            <p:nvPr/>
          </p:nvSpPr>
          <p:spPr>
            <a:xfrm>
              <a:off x="619" y="3395"/>
              <a:ext cx="148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8226" name="Line 24"/>
            <p:cNvSpPr/>
            <p:nvPr/>
          </p:nvSpPr>
          <p:spPr>
            <a:xfrm>
              <a:off x="687" y="3392"/>
              <a:ext cx="0" cy="347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8227" name="Line 25"/>
            <p:cNvSpPr/>
            <p:nvPr/>
          </p:nvSpPr>
          <p:spPr>
            <a:xfrm flipH="1">
              <a:off x="687" y="2648"/>
              <a:ext cx="5" cy="646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8228" name="Rectangle 26"/>
            <p:cNvSpPr/>
            <p:nvPr/>
          </p:nvSpPr>
          <p:spPr>
            <a:xfrm>
              <a:off x="631" y="2804"/>
              <a:ext cx="123" cy="288"/>
            </a:xfrm>
            <a:prstGeom prst="rect">
              <a:avLst/>
            </a:prstGeom>
            <a:solidFill>
              <a:srgbClr val="FF9900"/>
            </a:solidFill>
            <a:ln w="381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>
              <a:spAutoFit/>
            </a:bodyPr>
            <a:lstStyle/>
            <a:p>
              <a:pPr algn="ctr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48229" name="Line 27"/>
            <p:cNvSpPr/>
            <p:nvPr/>
          </p:nvSpPr>
          <p:spPr>
            <a:xfrm flipV="1">
              <a:off x="1379" y="3092"/>
              <a:ext cx="0" cy="160"/>
            </a:xfrm>
            <a:prstGeom prst="line">
              <a:avLst/>
            </a:prstGeom>
            <a:ln w="38100" cap="flat" cmpd="sng">
              <a:solidFill>
                <a:srgbClr val="FF00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8230" name="Text Box 29"/>
            <p:cNvSpPr txBox="1"/>
            <p:nvPr/>
          </p:nvSpPr>
          <p:spPr>
            <a:xfrm>
              <a:off x="2154" y="2750"/>
              <a:ext cx="227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sym typeface="Symbol" panose="05050102010706020507" pitchFamily="18" charset="2"/>
                </a:rPr>
                <a:t>+</a:t>
              </a:r>
            </a:p>
          </p:txBody>
        </p:sp>
        <p:sp>
          <p:nvSpPr>
            <p:cNvPr id="48231" name="Text Box 30"/>
            <p:cNvSpPr txBox="1"/>
            <p:nvPr/>
          </p:nvSpPr>
          <p:spPr>
            <a:xfrm>
              <a:off x="2165" y="3189"/>
              <a:ext cx="226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sym typeface="Symbol" panose="05050102010706020507" pitchFamily="18" charset="2"/>
                </a:rPr>
                <a:t>_</a:t>
              </a:r>
            </a:p>
          </p:txBody>
        </p:sp>
        <p:sp>
          <p:nvSpPr>
            <p:cNvPr id="48232" name="Text Box 31"/>
            <p:cNvSpPr txBox="1"/>
            <p:nvPr/>
          </p:nvSpPr>
          <p:spPr>
            <a:xfrm>
              <a:off x="2123" y="3022"/>
              <a:ext cx="331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sym typeface="Symbol" panose="05050102010706020507" pitchFamily="18" charset="2"/>
                </a:rPr>
                <a:t>U</a:t>
              </a:r>
            </a:p>
          </p:txBody>
        </p:sp>
        <p:sp>
          <p:nvSpPr>
            <p:cNvPr id="48233" name="Text Box 32"/>
            <p:cNvSpPr txBox="1"/>
            <p:nvPr/>
          </p:nvSpPr>
          <p:spPr>
            <a:xfrm>
              <a:off x="288" y="2804"/>
              <a:ext cx="343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5</a:t>
              </a:r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sym typeface="Symbol" panose="05050102010706020507" pitchFamily="18" charset="2"/>
                </a:rPr>
                <a:t></a:t>
              </a:r>
            </a:p>
          </p:txBody>
        </p:sp>
        <p:sp>
          <p:nvSpPr>
            <p:cNvPr id="48234" name="Text Box 33"/>
            <p:cNvSpPr txBox="1"/>
            <p:nvPr/>
          </p:nvSpPr>
          <p:spPr>
            <a:xfrm>
              <a:off x="1771" y="3028"/>
              <a:ext cx="343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5</a:t>
              </a:r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sym typeface="Symbol" panose="05050102010706020507" pitchFamily="18" charset="2"/>
                </a:rPr>
                <a:t></a:t>
              </a:r>
            </a:p>
          </p:txBody>
        </p:sp>
        <p:sp>
          <p:nvSpPr>
            <p:cNvPr id="48235" name="Text Box 34"/>
            <p:cNvSpPr txBox="1"/>
            <p:nvPr/>
          </p:nvSpPr>
          <p:spPr>
            <a:xfrm>
              <a:off x="213" y="3246"/>
              <a:ext cx="451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10V</a:t>
              </a:r>
            </a:p>
          </p:txBody>
        </p:sp>
        <p:sp>
          <p:nvSpPr>
            <p:cNvPr id="48236" name="Text Box 35"/>
            <p:cNvSpPr txBox="1"/>
            <p:nvPr/>
          </p:nvSpPr>
          <p:spPr>
            <a:xfrm>
              <a:off x="891" y="2851"/>
              <a:ext cx="475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10V</a:t>
              </a:r>
            </a:p>
          </p:txBody>
        </p:sp>
      </p:grpSp>
      <p:sp>
        <p:nvSpPr>
          <p:cNvPr id="47140" name="AutoShape 36"/>
          <p:cNvSpPr/>
          <p:nvPr/>
        </p:nvSpPr>
        <p:spPr>
          <a:xfrm>
            <a:off x="3995738" y="5013325"/>
            <a:ext cx="511175" cy="376238"/>
          </a:xfrm>
          <a:prstGeom prst="rightArrow">
            <a:avLst>
              <a:gd name="adj1" fmla="val 50000"/>
              <a:gd name="adj2" fmla="val 33966"/>
            </a:avLst>
          </a:prstGeom>
          <a:solidFill>
            <a:schemeClr val="accent1"/>
          </a:solidFill>
          <a:ln w="127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7163" name="Text Box 59"/>
          <p:cNvSpPr txBox="1"/>
          <p:nvPr/>
        </p:nvSpPr>
        <p:spPr>
          <a:xfrm>
            <a:off x="7740650" y="5516563"/>
            <a:ext cx="1276350" cy="4572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U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=20V</a:t>
            </a:r>
          </a:p>
        </p:txBody>
      </p:sp>
      <p:sp>
        <p:nvSpPr>
          <p:cNvPr id="47164" name="Text Box 60"/>
          <p:cNvSpPr txBox="1"/>
          <p:nvPr/>
        </p:nvSpPr>
        <p:spPr>
          <a:xfrm>
            <a:off x="243840" y="3573463"/>
            <a:ext cx="661988" cy="398780"/>
          </a:xfrm>
          <a:prstGeom prst="rect">
            <a:avLst/>
          </a:prstGeom>
          <a:solidFill>
            <a:srgbClr val="FF0000"/>
          </a:solidFill>
          <a:ln w="12700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FFCC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例</a:t>
            </a:r>
            <a:endParaRPr lang="en-US" altLang="zh-CN" dirty="0">
              <a:solidFill>
                <a:srgbClr val="FFCC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pSp>
        <p:nvGrpSpPr>
          <p:cNvPr id="4" name="Group 128"/>
          <p:cNvGrpSpPr/>
          <p:nvPr/>
        </p:nvGrpSpPr>
        <p:grpSpPr>
          <a:xfrm>
            <a:off x="4765675" y="981075"/>
            <a:ext cx="2974975" cy="2506663"/>
            <a:chOff x="3002" y="618"/>
            <a:chExt cx="1874" cy="1579"/>
          </a:xfrm>
        </p:grpSpPr>
        <p:sp>
          <p:nvSpPr>
            <p:cNvPr id="48196" name="Oval 86"/>
            <p:cNvSpPr/>
            <p:nvPr/>
          </p:nvSpPr>
          <p:spPr>
            <a:xfrm>
              <a:off x="3430" y="1134"/>
              <a:ext cx="272" cy="272"/>
            </a:xfrm>
            <a:prstGeom prst="ellipse">
              <a:avLst/>
            </a:prstGeom>
            <a:solidFill>
              <a:srgbClr val="00FFFF"/>
            </a:solidFill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>
              <a:spAutoFit/>
            </a:bodyPr>
            <a:lstStyle/>
            <a:p>
              <a:pPr algn="ctr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48197" name="Oval 87"/>
            <p:cNvSpPr/>
            <p:nvPr/>
          </p:nvSpPr>
          <p:spPr>
            <a:xfrm>
              <a:off x="3431" y="1695"/>
              <a:ext cx="272" cy="272"/>
            </a:xfrm>
            <a:prstGeom prst="ellipse">
              <a:avLst/>
            </a:prstGeom>
            <a:solidFill>
              <a:srgbClr val="00FFFF"/>
            </a:solidFill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>
              <a:spAutoFit/>
            </a:bodyPr>
            <a:lstStyle/>
            <a:p>
              <a:pPr algn="ctr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48198" name="Line 88"/>
            <p:cNvSpPr/>
            <p:nvPr/>
          </p:nvSpPr>
          <p:spPr>
            <a:xfrm>
              <a:off x="3571" y="981"/>
              <a:ext cx="0" cy="1173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8199" name="Line 89"/>
            <p:cNvSpPr/>
            <p:nvPr/>
          </p:nvSpPr>
          <p:spPr>
            <a:xfrm>
              <a:off x="4590" y="981"/>
              <a:ext cx="0" cy="1173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8200" name="Line 90"/>
            <p:cNvSpPr/>
            <p:nvPr/>
          </p:nvSpPr>
          <p:spPr>
            <a:xfrm>
              <a:off x="3571" y="2140"/>
              <a:ext cx="1019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8201" name="Line 91"/>
            <p:cNvSpPr/>
            <p:nvPr/>
          </p:nvSpPr>
          <p:spPr>
            <a:xfrm>
              <a:off x="3571" y="988"/>
              <a:ext cx="1019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8202" name="Rectangle 93"/>
            <p:cNvSpPr/>
            <p:nvPr/>
          </p:nvSpPr>
          <p:spPr>
            <a:xfrm>
              <a:off x="4523" y="1406"/>
              <a:ext cx="135" cy="306"/>
            </a:xfrm>
            <a:prstGeom prst="rect">
              <a:avLst/>
            </a:prstGeom>
            <a:solidFill>
              <a:srgbClr val="FF9900"/>
            </a:solidFill>
            <a:ln w="381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>
              <a:spAutoFit/>
            </a:bodyPr>
            <a:lstStyle/>
            <a:p>
              <a:pPr algn="ctr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48203" name="Line 94"/>
            <p:cNvSpPr/>
            <p:nvPr/>
          </p:nvSpPr>
          <p:spPr>
            <a:xfrm>
              <a:off x="4590" y="1126"/>
              <a:ext cx="0" cy="174"/>
            </a:xfrm>
            <a:prstGeom prst="line">
              <a:avLst/>
            </a:prstGeom>
            <a:ln w="38100" cap="flat" cmpd="sng">
              <a:solidFill>
                <a:srgbClr val="FF00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8204" name="Text Box 95"/>
            <p:cNvSpPr txBox="1"/>
            <p:nvPr/>
          </p:nvSpPr>
          <p:spPr>
            <a:xfrm>
              <a:off x="3257" y="897"/>
              <a:ext cx="225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sym typeface="Symbol" panose="05050102010706020507" pitchFamily="18" charset="2"/>
                </a:rPr>
                <a:t>+</a:t>
              </a:r>
            </a:p>
          </p:txBody>
        </p:sp>
        <p:sp>
          <p:nvSpPr>
            <p:cNvPr id="48205" name="Text Box 96"/>
            <p:cNvSpPr txBox="1"/>
            <p:nvPr/>
          </p:nvSpPr>
          <p:spPr>
            <a:xfrm>
              <a:off x="3257" y="1245"/>
              <a:ext cx="240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sym typeface="Symbol" panose="05050102010706020507" pitchFamily="18" charset="2"/>
                </a:rPr>
                <a:t>_</a:t>
              </a:r>
            </a:p>
          </p:txBody>
        </p:sp>
        <p:sp>
          <p:nvSpPr>
            <p:cNvPr id="48206" name="Text Box 97"/>
            <p:cNvSpPr txBox="1"/>
            <p:nvPr/>
          </p:nvSpPr>
          <p:spPr>
            <a:xfrm>
              <a:off x="3002" y="1130"/>
              <a:ext cx="501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15V</a:t>
              </a:r>
            </a:p>
          </p:txBody>
        </p:sp>
        <p:sp>
          <p:nvSpPr>
            <p:cNvPr id="48207" name="Text Box 98"/>
            <p:cNvSpPr txBox="1"/>
            <p:nvPr/>
          </p:nvSpPr>
          <p:spPr>
            <a:xfrm>
              <a:off x="3264" y="1434"/>
              <a:ext cx="212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sym typeface="Symbol" panose="05050102010706020507" pitchFamily="18" charset="2"/>
                </a:rPr>
                <a:t>_</a:t>
              </a:r>
            </a:p>
          </p:txBody>
        </p:sp>
        <p:sp>
          <p:nvSpPr>
            <p:cNvPr id="48208" name="Text Box 99"/>
            <p:cNvSpPr txBox="1"/>
            <p:nvPr/>
          </p:nvSpPr>
          <p:spPr>
            <a:xfrm>
              <a:off x="3263" y="1908"/>
              <a:ext cx="240" cy="289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sym typeface="Symbol" panose="05050102010706020507" pitchFamily="18" charset="2"/>
                </a:rPr>
                <a:t>+</a:t>
              </a:r>
            </a:p>
          </p:txBody>
        </p:sp>
        <p:sp>
          <p:nvSpPr>
            <p:cNvPr id="48209" name="Text Box 100"/>
            <p:cNvSpPr txBox="1"/>
            <p:nvPr/>
          </p:nvSpPr>
          <p:spPr>
            <a:xfrm>
              <a:off x="3112" y="1691"/>
              <a:ext cx="364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8V</a:t>
              </a:r>
            </a:p>
          </p:txBody>
        </p:sp>
        <p:sp>
          <p:nvSpPr>
            <p:cNvPr id="48210" name="Rectangle 101"/>
            <p:cNvSpPr/>
            <p:nvPr/>
          </p:nvSpPr>
          <p:spPr>
            <a:xfrm rot="-5400000">
              <a:off x="4029" y="814"/>
              <a:ext cx="127" cy="326"/>
            </a:xfrm>
            <a:prstGeom prst="rect">
              <a:avLst/>
            </a:prstGeom>
            <a:solidFill>
              <a:srgbClr val="FF9900"/>
            </a:solidFill>
            <a:ln w="381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>
              <a:spAutoFit/>
            </a:bodyPr>
            <a:lstStyle/>
            <a:p>
              <a:pPr algn="ctr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48211" name="Text Box 102"/>
            <p:cNvSpPr txBox="1"/>
            <p:nvPr/>
          </p:nvSpPr>
          <p:spPr>
            <a:xfrm>
              <a:off x="4142" y="1385"/>
              <a:ext cx="381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7</a:t>
              </a:r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sym typeface="Symbol" panose="05050102010706020507" pitchFamily="18" charset="2"/>
                </a:rPr>
                <a:t></a:t>
              </a:r>
            </a:p>
          </p:txBody>
        </p:sp>
        <p:sp>
          <p:nvSpPr>
            <p:cNvPr id="48212" name="Text Box 103"/>
            <p:cNvSpPr txBox="1"/>
            <p:nvPr/>
          </p:nvSpPr>
          <p:spPr>
            <a:xfrm>
              <a:off x="3923" y="618"/>
              <a:ext cx="381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7</a:t>
              </a:r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sym typeface="Symbol" panose="05050102010706020507" pitchFamily="18" charset="2"/>
                </a:rPr>
                <a:t></a:t>
              </a:r>
            </a:p>
          </p:txBody>
        </p:sp>
        <p:sp>
          <p:nvSpPr>
            <p:cNvPr id="48213" name="Text Box 104"/>
            <p:cNvSpPr txBox="1"/>
            <p:nvPr/>
          </p:nvSpPr>
          <p:spPr>
            <a:xfrm>
              <a:off x="4604" y="981"/>
              <a:ext cx="272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I</a:t>
              </a:r>
            </a:p>
          </p:txBody>
        </p:sp>
      </p:grpSp>
      <p:sp>
        <p:nvSpPr>
          <p:cNvPr id="47212" name="Text Box 108"/>
          <p:cNvSpPr txBox="1"/>
          <p:nvPr/>
        </p:nvSpPr>
        <p:spPr>
          <a:xfrm>
            <a:off x="1476375" y="3573463"/>
            <a:ext cx="1655763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U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=?</a:t>
            </a:r>
          </a:p>
        </p:txBody>
      </p:sp>
      <p:grpSp>
        <p:nvGrpSpPr>
          <p:cNvPr id="48140" name="Group 119"/>
          <p:cNvGrpSpPr/>
          <p:nvPr/>
        </p:nvGrpSpPr>
        <p:grpSpPr>
          <a:xfrm>
            <a:off x="8316913" y="6446838"/>
            <a:ext cx="792162" cy="366712"/>
            <a:chOff x="5193" y="4020"/>
            <a:chExt cx="499" cy="231"/>
          </a:xfrm>
        </p:grpSpPr>
        <p:pic>
          <p:nvPicPr>
            <p:cNvPr id="48194" name="Picture 120" descr="7890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93" y="4066"/>
              <a:ext cx="499" cy="18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8195" name="Text Box 121">
              <a:hlinkClick r:id="" action="ppaction://hlinkshowjump?jump=nextslide"/>
            </p:cNvPr>
            <p:cNvSpPr txBox="1"/>
            <p:nvPr/>
          </p:nvSpPr>
          <p:spPr>
            <a:xfrm>
              <a:off x="5216" y="4020"/>
              <a:ext cx="476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1800" b="0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下 页</a:t>
              </a:r>
            </a:p>
          </p:txBody>
        </p:sp>
      </p:grpSp>
      <p:grpSp>
        <p:nvGrpSpPr>
          <p:cNvPr id="48141" name="Group 122"/>
          <p:cNvGrpSpPr/>
          <p:nvPr/>
        </p:nvGrpSpPr>
        <p:grpSpPr>
          <a:xfrm>
            <a:off x="7453313" y="6446838"/>
            <a:ext cx="792162" cy="366712"/>
            <a:chOff x="4649" y="4020"/>
            <a:chExt cx="499" cy="231"/>
          </a:xfrm>
        </p:grpSpPr>
        <p:pic>
          <p:nvPicPr>
            <p:cNvPr id="48192" name="Picture 123" descr="7890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9" y="4066"/>
              <a:ext cx="499" cy="18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8193" name="Text Box 124">
              <a:hlinkClick r:id="" action="ppaction://hlinkshowjump?jump=previousslide"/>
            </p:cNvPr>
            <p:cNvSpPr txBox="1"/>
            <p:nvPr/>
          </p:nvSpPr>
          <p:spPr>
            <a:xfrm>
              <a:off x="4672" y="4020"/>
              <a:ext cx="476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1800" b="0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上 页</a:t>
              </a:r>
            </a:p>
          </p:txBody>
        </p:sp>
      </p:grpSp>
      <p:sp>
        <p:nvSpPr>
          <p:cNvPr id="48167" name="Line 62"/>
          <p:cNvSpPr/>
          <p:nvPr/>
        </p:nvSpPr>
        <p:spPr>
          <a:xfrm>
            <a:off x="1235075" y="1524000"/>
            <a:ext cx="1270" cy="1752600"/>
          </a:xfrm>
          <a:prstGeom prst="line">
            <a:avLst/>
          </a:prstGeom>
          <a:ln w="38100" cap="flat" cmpd="sng">
            <a:solidFill>
              <a:srgbClr val="FFCC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8168" name="Line 63"/>
          <p:cNvSpPr/>
          <p:nvPr/>
        </p:nvSpPr>
        <p:spPr>
          <a:xfrm>
            <a:off x="2530475" y="1524000"/>
            <a:ext cx="1270" cy="1752600"/>
          </a:xfrm>
          <a:prstGeom prst="line">
            <a:avLst/>
          </a:prstGeom>
          <a:ln w="38100" cap="flat" cmpd="sng">
            <a:solidFill>
              <a:srgbClr val="FFCC00"/>
            </a:solidFill>
            <a:prstDash val="solid"/>
            <a:headEnd type="oval" w="med" len="med"/>
            <a:tailEnd type="oval" w="med" len="med"/>
          </a:ln>
        </p:spPr>
      </p:sp>
      <p:sp>
        <p:nvSpPr>
          <p:cNvPr id="48169" name="Line 64"/>
          <p:cNvSpPr/>
          <p:nvPr/>
        </p:nvSpPr>
        <p:spPr>
          <a:xfrm>
            <a:off x="3806825" y="1524000"/>
            <a:ext cx="1270" cy="1752600"/>
          </a:xfrm>
          <a:prstGeom prst="line">
            <a:avLst/>
          </a:prstGeom>
          <a:ln w="38100" cap="flat" cmpd="sng">
            <a:solidFill>
              <a:srgbClr val="FFCC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8170" name="Line 65"/>
          <p:cNvSpPr/>
          <p:nvPr/>
        </p:nvSpPr>
        <p:spPr>
          <a:xfrm>
            <a:off x="1235075" y="3276600"/>
            <a:ext cx="2590800" cy="1270"/>
          </a:xfrm>
          <a:prstGeom prst="line">
            <a:avLst/>
          </a:prstGeom>
          <a:ln w="38100" cap="flat" cmpd="sng">
            <a:solidFill>
              <a:srgbClr val="FFCC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8171" name="Line 66"/>
          <p:cNvSpPr/>
          <p:nvPr/>
        </p:nvSpPr>
        <p:spPr>
          <a:xfrm>
            <a:off x="1235075" y="1524000"/>
            <a:ext cx="2571750" cy="1270"/>
          </a:xfrm>
          <a:prstGeom prst="line">
            <a:avLst/>
          </a:prstGeom>
          <a:ln w="38100" cap="flat" cmpd="sng">
            <a:solidFill>
              <a:srgbClr val="FFCC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8172" name="Line 67"/>
          <p:cNvSpPr/>
          <p:nvPr/>
        </p:nvSpPr>
        <p:spPr>
          <a:xfrm>
            <a:off x="1235075" y="2419350"/>
            <a:ext cx="1295400" cy="1270"/>
          </a:xfrm>
          <a:prstGeom prst="line">
            <a:avLst/>
          </a:prstGeom>
          <a:ln w="38100" cap="flat" cmpd="sng">
            <a:solidFill>
              <a:srgbClr val="FFCC00"/>
            </a:solidFill>
            <a:prstDash val="solid"/>
            <a:headEnd type="oval" w="med" len="med"/>
            <a:tailEnd type="oval" w="med" len="med"/>
          </a:ln>
        </p:spPr>
      </p:sp>
      <p:grpSp>
        <p:nvGrpSpPr>
          <p:cNvPr id="48173" name="Group 68"/>
          <p:cNvGrpSpPr/>
          <p:nvPr/>
        </p:nvGrpSpPr>
        <p:grpSpPr>
          <a:xfrm>
            <a:off x="1006475" y="1771650"/>
            <a:ext cx="457200" cy="457200"/>
            <a:chOff x="2304" y="2304"/>
            <a:chExt cx="288" cy="288"/>
          </a:xfrm>
        </p:grpSpPr>
        <p:sp>
          <p:nvSpPr>
            <p:cNvPr id="48190" name="Oval 69"/>
            <p:cNvSpPr/>
            <p:nvPr/>
          </p:nvSpPr>
          <p:spPr>
            <a:xfrm>
              <a:off x="2304" y="2304"/>
              <a:ext cx="288" cy="288"/>
            </a:xfrm>
            <a:prstGeom prst="ellipse">
              <a:avLst/>
            </a:prstGeom>
            <a:solidFill>
              <a:srgbClr val="00FFFF"/>
            </a:solidFill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>
              <a:spAutoFit/>
            </a:bodyPr>
            <a:lstStyle/>
            <a:p>
              <a:pPr algn="ctr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48191" name="Line 70"/>
            <p:cNvSpPr/>
            <p:nvPr/>
          </p:nvSpPr>
          <p:spPr>
            <a:xfrm>
              <a:off x="2304" y="2448"/>
              <a:ext cx="288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48174" name="Group 71"/>
          <p:cNvGrpSpPr/>
          <p:nvPr/>
        </p:nvGrpSpPr>
        <p:grpSpPr>
          <a:xfrm>
            <a:off x="1006475" y="2514600"/>
            <a:ext cx="457200" cy="457200"/>
            <a:chOff x="2304" y="2304"/>
            <a:chExt cx="288" cy="288"/>
          </a:xfrm>
        </p:grpSpPr>
        <p:sp>
          <p:nvSpPr>
            <p:cNvPr id="48188" name="Oval 72"/>
            <p:cNvSpPr/>
            <p:nvPr/>
          </p:nvSpPr>
          <p:spPr>
            <a:xfrm>
              <a:off x="2304" y="2304"/>
              <a:ext cx="288" cy="288"/>
            </a:xfrm>
            <a:prstGeom prst="ellipse">
              <a:avLst/>
            </a:prstGeom>
            <a:solidFill>
              <a:srgbClr val="00FFFF"/>
            </a:solidFill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>
              <a:spAutoFit/>
            </a:bodyPr>
            <a:lstStyle/>
            <a:p>
              <a:pPr algn="ctr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48189" name="Line 73"/>
            <p:cNvSpPr/>
            <p:nvPr/>
          </p:nvSpPr>
          <p:spPr>
            <a:xfrm>
              <a:off x="2304" y="2448"/>
              <a:ext cx="288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48175" name="Rectangle 74"/>
          <p:cNvSpPr/>
          <p:nvPr/>
        </p:nvSpPr>
        <p:spPr>
          <a:xfrm>
            <a:off x="2435225" y="2616200"/>
            <a:ext cx="190500" cy="457200"/>
          </a:xfrm>
          <a:prstGeom prst="rect">
            <a:avLst/>
          </a:prstGeom>
          <a:solidFill>
            <a:srgbClr val="FF9900"/>
          </a:solidFill>
          <a:ln w="38100" cap="flat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8176" name="Rectangle 75"/>
          <p:cNvSpPr/>
          <p:nvPr/>
        </p:nvSpPr>
        <p:spPr>
          <a:xfrm>
            <a:off x="2435225" y="1739900"/>
            <a:ext cx="190500" cy="457200"/>
          </a:xfrm>
          <a:prstGeom prst="rect">
            <a:avLst/>
          </a:prstGeom>
          <a:solidFill>
            <a:srgbClr val="FF9900"/>
          </a:solidFill>
          <a:ln w="38100" cap="flat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8177" name="Rectangle 76"/>
          <p:cNvSpPr/>
          <p:nvPr/>
        </p:nvSpPr>
        <p:spPr>
          <a:xfrm>
            <a:off x="3711575" y="2159000"/>
            <a:ext cx="190500" cy="457200"/>
          </a:xfrm>
          <a:prstGeom prst="rect">
            <a:avLst/>
          </a:prstGeom>
          <a:solidFill>
            <a:srgbClr val="FF9900"/>
          </a:solidFill>
          <a:ln w="38100" cap="flat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>
            <a:spAutoFit/>
          </a:bodyPr>
          <a:lstStyle/>
          <a:p>
            <a:pPr algn="ctr"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8178" name="Line 77"/>
          <p:cNvSpPr/>
          <p:nvPr/>
        </p:nvSpPr>
        <p:spPr>
          <a:xfrm>
            <a:off x="3806825" y="1739900"/>
            <a:ext cx="1270" cy="260350"/>
          </a:xfrm>
          <a:prstGeom prst="line">
            <a:avLst/>
          </a:prstGeom>
          <a:ln w="38100" cap="flat" cmpd="sng">
            <a:solidFill>
              <a:srgbClr val="FF00FF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48179" name="Text Box 78"/>
          <p:cNvSpPr txBox="1"/>
          <p:nvPr/>
        </p:nvSpPr>
        <p:spPr>
          <a:xfrm>
            <a:off x="662305" y="1417955"/>
            <a:ext cx="701675" cy="45720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5A</a:t>
            </a:r>
          </a:p>
        </p:txBody>
      </p:sp>
      <p:sp>
        <p:nvSpPr>
          <p:cNvPr id="48180" name="Line 79"/>
          <p:cNvSpPr/>
          <p:nvPr/>
        </p:nvSpPr>
        <p:spPr>
          <a:xfrm>
            <a:off x="1235075" y="3276600"/>
            <a:ext cx="2590800" cy="1270"/>
          </a:xfrm>
          <a:prstGeom prst="line">
            <a:avLst/>
          </a:prstGeom>
          <a:ln w="38100" cap="flat" cmpd="sng">
            <a:solidFill>
              <a:srgbClr val="FFCC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8181" name="Text Box 80"/>
          <p:cNvSpPr txBox="1"/>
          <p:nvPr/>
        </p:nvSpPr>
        <p:spPr>
          <a:xfrm>
            <a:off x="1901825" y="1752600"/>
            <a:ext cx="533400" cy="45720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3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sym typeface="Symbol" panose="05050102010706020507" pitchFamily="18" charset="2"/>
              </a:rPr>
              <a:t></a:t>
            </a:r>
          </a:p>
        </p:txBody>
      </p:sp>
      <p:sp>
        <p:nvSpPr>
          <p:cNvPr id="48182" name="Text Box 81"/>
          <p:cNvSpPr txBox="1"/>
          <p:nvPr/>
        </p:nvSpPr>
        <p:spPr>
          <a:xfrm>
            <a:off x="1901825" y="2584450"/>
            <a:ext cx="533400" cy="45720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4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sym typeface="Symbol" panose="05050102010706020507" pitchFamily="18" charset="2"/>
              </a:rPr>
              <a:t></a:t>
            </a:r>
          </a:p>
        </p:txBody>
      </p:sp>
      <p:sp>
        <p:nvSpPr>
          <p:cNvPr id="48183" name="Text Box 82"/>
          <p:cNvSpPr txBox="1"/>
          <p:nvPr/>
        </p:nvSpPr>
        <p:spPr>
          <a:xfrm>
            <a:off x="3216275" y="2127250"/>
            <a:ext cx="533400" cy="45720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7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  <a:sym typeface="Symbol" panose="05050102010706020507" pitchFamily="18" charset="2"/>
              </a:rPr>
              <a:t></a:t>
            </a:r>
          </a:p>
        </p:txBody>
      </p:sp>
      <p:sp>
        <p:nvSpPr>
          <p:cNvPr id="48184" name="Text Box 83"/>
          <p:cNvSpPr txBox="1"/>
          <p:nvPr/>
        </p:nvSpPr>
        <p:spPr>
          <a:xfrm>
            <a:off x="662305" y="2847975"/>
            <a:ext cx="701675" cy="45720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2A</a:t>
            </a:r>
          </a:p>
        </p:txBody>
      </p:sp>
      <p:sp>
        <p:nvSpPr>
          <p:cNvPr id="48185" name="Text Box 84"/>
          <p:cNvSpPr txBox="1"/>
          <p:nvPr/>
        </p:nvSpPr>
        <p:spPr>
          <a:xfrm>
            <a:off x="3851275" y="1700530"/>
            <a:ext cx="977900" cy="45720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I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＝？</a:t>
            </a:r>
          </a:p>
        </p:txBody>
      </p:sp>
      <p:sp>
        <p:nvSpPr>
          <p:cNvPr id="48186" name="Line 125"/>
          <p:cNvSpPr/>
          <p:nvPr/>
        </p:nvSpPr>
        <p:spPr>
          <a:xfrm flipV="1">
            <a:off x="1236980" y="1557655"/>
            <a:ext cx="0" cy="215900"/>
          </a:xfrm>
          <a:prstGeom prst="line">
            <a:avLst/>
          </a:prstGeom>
          <a:ln w="38100" cap="flat" cmpd="sng">
            <a:solidFill>
              <a:srgbClr val="FF00FF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48187" name="Line 126"/>
          <p:cNvSpPr/>
          <p:nvPr/>
        </p:nvSpPr>
        <p:spPr>
          <a:xfrm flipV="1">
            <a:off x="1236980" y="2997200"/>
            <a:ext cx="0" cy="215900"/>
          </a:xfrm>
          <a:prstGeom prst="line">
            <a:avLst/>
          </a:prstGeom>
          <a:ln w="38100" cap="flat" cmpd="sng">
            <a:solidFill>
              <a:srgbClr val="FF00FF"/>
            </a:solidFill>
            <a:prstDash val="solid"/>
            <a:headEnd type="triangle" w="med" len="med"/>
            <a:tailEnd type="none" w="med" len="med"/>
          </a:ln>
        </p:spPr>
      </p:sp>
      <p:grpSp>
        <p:nvGrpSpPr>
          <p:cNvPr id="10" name="Group 134"/>
          <p:cNvGrpSpPr/>
          <p:nvPr/>
        </p:nvGrpSpPr>
        <p:grpSpPr>
          <a:xfrm>
            <a:off x="4605338" y="4203700"/>
            <a:ext cx="3155950" cy="1763713"/>
            <a:chOff x="2901" y="2648"/>
            <a:chExt cx="1988" cy="1111"/>
          </a:xfrm>
        </p:grpSpPr>
        <p:sp>
          <p:nvSpPr>
            <p:cNvPr id="48144" name="Line 38"/>
            <p:cNvSpPr/>
            <p:nvPr/>
          </p:nvSpPr>
          <p:spPr>
            <a:xfrm>
              <a:off x="3259" y="2655"/>
              <a:ext cx="0" cy="1104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8145" name="Line 39"/>
            <p:cNvSpPr/>
            <p:nvPr/>
          </p:nvSpPr>
          <p:spPr>
            <a:xfrm>
              <a:off x="4073" y="2648"/>
              <a:ext cx="0" cy="1104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oval" w="med" len="med"/>
              <a:tailEnd type="oval" w="med" len="med"/>
            </a:ln>
          </p:spPr>
        </p:sp>
        <p:sp>
          <p:nvSpPr>
            <p:cNvPr id="48146" name="Line 40"/>
            <p:cNvSpPr/>
            <p:nvPr/>
          </p:nvSpPr>
          <p:spPr>
            <a:xfrm>
              <a:off x="4524" y="2648"/>
              <a:ext cx="0" cy="1104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8147" name="Line 41"/>
            <p:cNvSpPr/>
            <p:nvPr/>
          </p:nvSpPr>
          <p:spPr>
            <a:xfrm>
              <a:off x="3252" y="3752"/>
              <a:ext cx="1272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8148" name="Line 42"/>
            <p:cNvSpPr/>
            <p:nvPr/>
          </p:nvSpPr>
          <p:spPr>
            <a:xfrm flipV="1">
              <a:off x="3252" y="2648"/>
              <a:ext cx="1272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48149" name="Group 43"/>
            <p:cNvGrpSpPr/>
            <p:nvPr/>
          </p:nvGrpSpPr>
          <p:grpSpPr>
            <a:xfrm>
              <a:off x="3108" y="3044"/>
              <a:ext cx="288" cy="288"/>
              <a:chOff x="2304" y="2304"/>
              <a:chExt cx="288" cy="288"/>
            </a:xfrm>
          </p:grpSpPr>
          <p:sp>
            <p:nvSpPr>
              <p:cNvPr id="48165" name="Oval 44"/>
              <p:cNvSpPr/>
              <p:nvPr/>
            </p:nvSpPr>
            <p:spPr>
              <a:xfrm>
                <a:off x="2304" y="2304"/>
                <a:ext cx="288" cy="288"/>
              </a:xfrm>
              <a:prstGeom prst="ellipse">
                <a:avLst/>
              </a:prstGeom>
              <a:solidFill>
                <a:srgbClr val="00FFFF"/>
              </a:solidFill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>
                <a:spAutoFit/>
              </a:bodyPr>
              <a:lstStyle/>
              <a:p>
                <a:pPr algn="ctr" eaLnBrk="1" hangingPunct="1"/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48166" name="Line 45"/>
              <p:cNvSpPr/>
              <p:nvPr/>
            </p:nvSpPr>
            <p:spPr>
              <a:xfrm>
                <a:off x="2304" y="2448"/>
                <a:ext cx="288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48150" name="Group 46"/>
            <p:cNvGrpSpPr/>
            <p:nvPr/>
          </p:nvGrpSpPr>
          <p:grpSpPr>
            <a:xfrm>
              <a:off x="3929" y="3060"/>
              <a:ext cx="288" cy="288"/>
              <a:chOff x="2304" y="2304"/>
              <a:chExt cx="288" cy="288"/>
            </a:xfrm>
          </p:grpSpPr>
          <p:sp>
            <p:nvSpPr>
              <p:cNvPr id="48163" name="Oval 47"/>
              <p:cNvSpPr/>
              <p:nvPr/>
            </p:nvSpPr>
            <p:spPr>
              <a:xfrm>
                <a:off x="2304" y="2304"/>
                <a:ext cx="288" cy="288"/>
              </a:xfrm>
              <a:prstGeom prst="ellipse">
                <a:avLst/>
              </a:prstGeom>
              <a:solidFill>
                <a:srgbClr val="00FFFF"/>
              </a:solidFill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>
                <a:spAutoFit/>
              </a:bodyPr>
              <a:lstStyle/>
              <a:p>
                <a:pPr algn="ctr" eaLnBrk="1" hangingPunct="1"/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48164" name="Line 48"/>
              <p:cNvSpPr/>
              <p:nvPr/>
            </p:nvSpPr>
            <p:spPr>
              <a:xfrm>
                <a:off x="2304" y="2448"/>
                <a:ext cx="288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48151" name="Rectangle 49"/>
            <p:cNvSpPr/>
            <p:nvPr/>
          </p:nvSpPr>
          <p:spPr>
            <a:xfrm>
              <a:off x="4464" y="3048"/>
              <a:ext cx="120" cy="288"/>
            </a:xfrm>
            <a:prstGeom prst="rect">
              <a:avLst/>
            </a:prstGeom>
            <a:solidFill>
              <a:srgbClr val="FF9900"/>
            </a:solidFill>
            <a:ln w="381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>
              <a:spAutoFit/>
            </a:bodyPr>
            <a:lstStyle/>
            <a:p>
              <a:pPr algn="ctr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48152" name="Line 50"/>
            <p:cNvSpPr/>
            <p:nvPr/>
          </p:nvSpPr>
          <p:spPr>
            <a:xfrm flipV="1">
              <a:off x="3257" y="2795"/>
              <a:ext cx="0" cy="240"/>
            </a:xfrm>
            <a:prstGeom prst="line">
              <a:avLst/>
            </a:prstGeom>
            <a:ln w="38100" cap="flat" cmpd="sng">
              <a:solidFill>
                <a:srgbClr val="FF00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8153" name="Line 51"/>
            <p:cNvSpPr/>
            <p:nvPr/>
          </p:nvSpPr>
          <p:spPr>
            <a:xfrm flipV="1">
              <a:off x="4073" y="2804"/>
              <a:ext cx="0" cy="244"/>
            </a:xfrm>
            <a:prstGeom prst="line">
              <a:avLst/>
            </a:prstGeom>
            <a:ln w="38100" cap="flat" cmpd="sng">
              <a:solidFill>
                <a:srgbClr val="FF00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8154" name="Text Box 53"/>
            <p:cNvSpPr txBox="1"/>
            <p:nvPr/>
          </p:nvSpPr>
          <p:spPr>
            <a:xfrm>
              <a:off x="4604" y="2778"/>
              <a:ext cx="233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sym typeface="Symbol" panose="05050102010706020507" pitchFamily="18" charset="2"/>
                </a:rPr>
                <a:t>+</a:t>
              </a:r>
            </a:p>
          </p:txBody>
        </p:sp>
        <p:sp>
          <p:nvSpPr>
            <p:cNvPr id="48155" name="Text Box 54"/>
            <p:cNvSpPr txBox="1"/>
            <p:nvPr/>
          </p:nvSpPr>
          <p:spPr>
            <a:xfrm>
              <a:off x="4628" y="3137"/>
              <a:ext cx="181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sym typeface="Symbol" panose="05050102010706020507" pitchFamily="18" charset="2"/>
                </a:rPr>
                <a:t>_</a:t>
              </a:r>
            </a:p>
          </p:txBody>
        </p:sp>
        <p:sp>
          <p:nvSpPr>
            <p:cNvPr id="48156" name="Text Box 55"/>
            <p:cNvSpPr txBox="1"/>
            <p:nvPr/>
          </p:nvSpPr>
          <p:spPr>
            <a:xfrm>
              <a:off x="4565" y="3011"/>
              <a:ext cx="324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sym typeface="Symbol" panose="05050102010706020507" pitchFamily="18" charset="2"/>
                </a:rPr>
                <a:t>U</a:t>
              </a:r>
            </a:p>
          </p:txBody>
        </p:sp>
        <p:sp>
          <p:nvSpPr>
            <p:cNvPr id="48157" name="Text Box 56"/>
            <p:cNvSpPr txBox="1"/>
            <p:nvPr/>
          </p:nvSpPr>
          <p:spPr>
            <a:xfrm>
              <a:off x="4164" y="3207"/>
              <a:ext cx="349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5</a:t>
              </a:r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sym typeface="Symbol" panose="05050102010706020507" pitchFamily="18" charset="2"/>
                </a:rPr>
                <a:t></a:t>
              </a:r>
            </a:p>
          </p:txBody>
        </p:sp>
        <p:sp>
          <p:nvSpPr>
            <p:cNvPr id="48158" name="Text Box 57"/>
            <p:cNvSpPr txBox="1"/>
            <p:nvPr/>
          </p:nvSpPr>
          <p:spPr>
            <a:xfrm>
              <a:off x="2901" y="2795"/>
              <a:ext cx="433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2A</a:t>
              </a:r>
            </a:p>
          </p:txBody>
        </p:sp>
        <p:sp>
          <p:nvSpPr>
            <p:cNvPr id="48159" name="Text Box 58"/>
            <p:cNvSpPr txBox="1"/>
            <p:nvPr/>
          </p:nvSpPr>
          <p:spPr>
            <a:xfrm>
              <a:off x="3742" y="2809"/>
              <a:ext cx="363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6A</a:t>
              </a:r>
            </a:p>
          </p:txBody>
        </p:sp>
        <p:sp>
          <p:nvSpPr>
            <p:cNvPr id="48160" name="Line 131"/>
            <p:cNvSpPr/>
            <p:nvPr/>
          </p:nvSpPr>
          <p:spPr>
            <a:xfrm>
              <a:off x="3658" y="2652"/>
              <a:ext cx="0" cy="1104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oval" w="med" len="med"/>
              <a:tailEnd type="oval" w="med" len="med"/>
            </a:ln>
          </p:spPr>
        </p:sp>
        <p:sp>
          <p:nvSpPr>
            <p:cNvPr id="48161" name="Rectangle 132"/>
            <p:cNvSpPr/>
            <p:nvPr/>
          </p:nvSpPr>
          <p:spPr>
            <a:xfrm>
              <a:off x="3599" y="3067"/>
              <a:ext cx="120" cy="288"/>
            </a:xfrm>
            <a:prstGeom prst="rect">
              <a:avLst/>
            </a:prstGeom>
            <a:solidFill>
              <a:srgbClr val="FF9900"/>
            </a:solidFill>
            <a:ln w="381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>
              <a:spAutoFit/>
            </a:bodyPr>
            <a:lstStyle/>
            <a:p>
              <a:pPr algn="ctr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48162" name="Text Box 133"/>
            <p:cNvSpPr txBox="1"/>
            <p:nvPr/>
          </p:nvSpPr>
          <p:spPr>
            <a:xfrm>
              <a:off x="3299" y="3228"/>
              <a:ext cx="349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5</a:t>
              </a:r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  <a:sym typeface="Symbol" panose="05050102010706020507" pitchFamily="18" charset="2"/>
                </a:rPr>
                <a:t></a:t>
              </a: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7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7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7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4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7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47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47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47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6" grpId="0"/>
      <p:bldP spid="47107" grpId="0" bldLvl="0" animBg="1"/>
      <p:bldP spid="47109" grpId="0"/>
      <p:bldP spid="47163" grpId="0"/>
      <p:bldP spid="47164" grpId="0" bldLvl="0" animBg="1"/>
      <p:bldP spid="472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Text Box 4"/>
          <p:cNvSpPr txBox="1"/>
          <p:nvPr/>
        </p:nvSpPr>
        <p:spPr>
          <a:xfrm>
            <a:off x="323850" y="333375"/>
            <a:ext cx="719138" cy="521970"/>
          </a:xfrm>
          <a:prstGeom prst="rect">
            <a:avLst/>
          </a:prstGeom>
          <a:solidFill>
            <a:srgbClr val="FF0000"/>
          </a:solidFill>
          <a:ln w="12700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800" dirty="0">
                <a:solidFill>
                  <a:srgbClr val="FFCC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例</a:t>
            </a:r>
            <a:endParaRPr lang="en-US" altLang="zh-CN" sz="2800" dirty="0">
              <a:solidFill>
                <a:srgbClr val="FFCC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48164" name="Text Box 36"/>
          <p:cNvSpPr txBox="1"/>
          <p:nvPr/>
        </p:nvSpPr>
        <p:spPr>
          <a:xfrm>
            <a:off x="1258888" y="333375"/>
            <a:ext cx="7058025" cy="4572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dirty="0">
                <a:latin typeface="Times New Roman" panose="02020603050405020304" pitchFamily="18" charset="0"/>
                <a:ea typeface="楷体_GB2312" panose="02010609030101010101" pitchFamily="49" charset="-122"/>
              </a:rPr>
              <a:t>把电路化简成一个电压源和一个电阻的串联。</a:t>
            </a:r>
          </a:p>
        </p:txBody>
      </p:sp>
      <p:grpSp>
        <p:nvGrpSpPr>
          <p:cNvPr id="2" name="Group 188"/>
          <p:cNvGrpSpPr/>
          <p:nvPr/>
        </p:nvGrpSpPr>
        <p:grpSpPr>
          <a:xfrm>
            <a:off x="173038" y="1196975"/>
            <a:ext cx="3446462" cy="2000250"/>
            <a:chOff x="109" y="754"/>
            <a:chExt cx="2171" cy="1260"/>
          </a:xfrm>
        </p:grpSpPr>
        <p:sp>
          <p:nvSpPr>
            <p:cNvPr id="49212" name="Oval 29"/>
            <p:cNvSpPr/>
            <p:nvPr/>
          </p:nvSpPr>
          <p:spPr>
            <a:xfrm>
              <a:off x="1358" y="1026"/>
              <a:ext cx="271" cy="272"/>
            </a:xfrm>
            <a:prstGeom prst="ellipse">
              <a:avLst/>
            </a:prstGeom>
            <a:solidFill>
              <a:srgbClr val="66CCFF"/>
            </a:solidFill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49213" name="Oval 13"/>
            <p:cNvSpPr/>
            <p:nvPr/>
          </p:nvSpPr>
          <p:spPr>
            <a:xfrm>
              <a:off x="543" y="1025"/>
              <a:ext cx="288" cy="288"/>
            </a:xfrm>
            <a:prstGeom prst="ellipse">
              <a:avLst/>
            </a:prstGeom>
            <a:solidFill>
              <a:srgbClr val="66CCFF"/>
            </a:solidFill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>
              <a:spAutoFit/>
            </a:bodyPr>
            <a:lstStyle/>
            <a:p>
              <a:pPr algn="ctr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49214" name="Line 6"/>
            <p:cNvSpPr/>
            <p:nvPr/>
          </p:nvSpPr>
          <p:spPr>
            <a:xfrm>
              <a:off x="687" y="869"/>
              <a:ext cx="0" cy="1104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9215" name="Line 7"/>
            <p:cNvSpPr/>
            <p:nvPr/>
          </p:nvSpPr>
          <p:spPr>
            <a:xfrm>
              <a:off x="1503" y="869"/>
              <a:ext cx="0" cy="1104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oval" w="med" len="med"/>
              <a:tailEnd type="oval" w="med" len="med"/>
            </a:ln>
          </p:spPr>
        </p:sp>
        <p:grpSp>
          <p:nvGrpSpPr>
            <p:cNvPr id="49216" name="Group 15"/>
            <p:cNvGrpSpPr/>
            <p:nvPr/>
          </p:nvGrpSpPr>
          <p:grpSpPr>
            <a:xfrm>
              <a:off x="1338" y="1525"/>
              <a:ext cx="288" cy="288"/>
              <a:chOff x="2304" y="2304"/>
              <a:chExt cx="288" cy="288"/>
            </a:xfrm>
          </p:grpSpPr>
          <p:sp>
            <p:nvSpPr>
              <p:cNvPr id="49231" name="Oval 16"/>
              <p:cNvSpPr/>
              <p:nvPr/>
            </p:nvSpPr>
            <p:spPr>
              <a:xfrm>
                <a:off x="2304" y="2304"/>
                <a:ext cx="288" cy="288"/>
              </a:xfrm>
              <a:prstGeom prst="ellipse">
                <a:avLst/>
              </a:prstGeom>
              <a:solidFill>
                <a:srgbClr val="66CCFF"/>
              </a:solidFill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>
                <a:spAutoFit/>
              </a:bodyPr>
              <a:lstStyle/>
              <a:p>
                <a:pPr algn="ctr" eaLnBrk="1" hangingPunct="1"/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49232" name="Line 17"/>
              <p:cNvSpPr/>
              <p:nvPr/>
            </p:nvSpPr>
            <p:spPr>
              <a:xfrm>
                <a:off x="2304" y="2448"/>
                <a:ext cx="288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49217" name="Rectangle 18"/>
            <p:cNvSpPr/>
            <p:nvPr/>
          </p:nvSpPr>
          <p:spPr>
            <a:xfrm>
              <a:off x="628" y="1525"/>
              <a:ext cx="120" cy="288"/>
            </a:xfrm>
            <a:prstGeom prst="rect">
              <a:avLst/>
            </a:prstGeom>
            <a:solidFill>
              <a:srgbClr val="FF9900"/>
            </a:solidFill>
            <a:ln w="381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>
              <a:spAutoFit/>
            </a:bodyPr>
            <a:lstStyle/>
            <a:p>
              <a:pPr algn="ctr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49218" name="Line 21"/>
            <p:cNvSpPr/>
            <p:nvPr/>
          </p:nvSpPr>
          <p:spPr>
            <a:xfrm>
              <a:off x="1554" y="1338"/>
              <a:ext cx="0" cy="164"/>
            </a:xfrm>
            <a:prstGeom prst="line">
              <a:avLst/>
            </a:prstGeom>
            <a:ln w="38100" cap="flat" cmpd="sng">
              <a:solidFill>
                <a:srgbClr val="66FFFF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49219" name="Text Box 22"/>
            <p:cNvSpPr txBox="1"/>
            <p:nvPr/>
          </p:nvSpPr>
          <p:spPr>
            <a:xfrm>
              <a:off x="109" y="1026"/>
              <a:ext cx="548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10V</a:t>
              </a:r>
            </a:p>
          </p:txBody>
        </p:sp>
        <p:sp>
          <p:nvSpPr>
            <p:cNvPr id="49220" name="Text Box 25"/>
            <p:cNvSpPr txBox="1"/>
            <p:nvPr/>
          </p:nvSpPr>
          <p:spPr>
            <a:xfrm>
              <a:off x="204" y="1479"/>
              <a:ext cx="499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</a:p>
          </p:txBody>
        </p:sp>
        <p:sp>
          <p:nvSpPr>
            <p:cNvPr id="49221" name="Text Box 26"/>
            <p:cNvSpPr txBox="1"/>
            <p:nvPr/>
          </p:nvSpPr>
          <p:spPr>
            <a:xfrm>
              <a:off x="1655" y="1026"/>
              <a:ext cx="536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10V</a:t>
              </a:r>
            </a:p>
          </p:txBody>
        </p:sp>
        <p:sp>
          <p:nvSpPr>
            <p:cNvPr id="49222" name="Text Box 27"/>
            <p:cNvSpPr txBox="1"/>
            <p:nvPr/>
          </p:nvSpPr>
          <p:spPr>
            <a:xfrm>
              <a:off x="1610" y="1525"/>
              <a:ext cx="442" cy="251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6A</a:t>
              </a:r>
            </a:p>
          </p:txBody>
        </p:sp>
        <p:sp>
          <p:nvSpPr>
            <p:cNvPr id="49223" name="Text Box 32"/>
            <p:cNvSpPr txBox="1"/>
            <p:nvPr/>
          </p:nvSpPr>
          <p:spPr>
            <a:xfrm>
              <a:off x="1610" y="799"/>
              <a:ext cx="227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49224" name="Text Box 33"/>
            <p:cNvSpPr txBox="1"/>
            <p:nvPr/>
          </p:nvSpPr>
          <p:spPr>
            <a:xfrm>
              <a:off x="430" y="754"/>
              <a:ext cx="227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49225" name="Text Box 34"/>
            <p:cNvSpPr txBox="1"/>
            <p:nvPr/>
          </p:nvSpPr>
          <p:spPr>
            <a:xfrm>
              <a:off x="1655" y="1071"/>
              <a:ext cx="227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49226" name="Text Box 35"/>
            <p:cNvSpPr txBox="1"/>
            <p:nvPr/>
          </p:nvSpPr>
          <p:spPr>
            <a:xfrm>
              <a:off x="385" y="1071"/>
              <a:ext cx="227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49227" name="Line 37"/>
            <p:cNvSpPr/>
            <p:nvPr/>
          </p:nvSpPr>
          <p:spPr>
            <a:xfrm>
              <a:off x="682" y="1968"/>
              <a:ext cx="1497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9228" name="Line 38"/>
            <p:cNvSpPr/>
            <p:nvPr/>
          </p:nvSpPr>
          <p:spPr>
            <a:xfrm>
              <a:off x="677" y="864"/>
              <a:ext cx="1497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9229" name="Oval 39"/>
            <p:cNvSpPr/>
            <p:nvPr/>
          </p:nvSpPr>
          <p:spPr>
            <a:xfrm>
              <a:off x="2189" y="1923"/>
              <a:ext cx="91" cy="91"/>
            </a:xfrm>
            <a:prstGeom prst="ellipse">
              <a:avLst/>
            </a:prstGeom>
            <a:noFill/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49230" name="Oval 40"/>
            <p:cNvSpPr/>
            <p:nvPr/>
          </p:nvSpPr>
          <p:spPr>
            <a:xfrm>
              <a:off x="2164" y="819"/>
              <a:ext cx="91" cy="91"/>
            </a:xfrm>
            <a:prstGeom prst="ellipse">
              <a:avLst/>
            </a:prstGeom>
            <a:noFill/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48169" name="AutoShape 41"/>
          <p:cNvSpPr/>
          <p:nvPr/>
        </p:nvSpPr>
        <p:spPr>
          <a:xfrm>
            <a:off x="3924300" y="2133600"/>
            <a:ext cx="1008063" cy="287338"/>
          </a:xfrm>
          <a:prstGeom prst="rightArrow">
            <a:avLst>
              <a:gd name="adj1" fmla="val 50000"/>
              <a:gd name="adj2" fmla="val 87707"/>
            </a:avLst>
          </a:prstGeom>
          <a:solidFill>
            <a:schemeClr val="accent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4" name="Group 189"/>
          <p:cNvGrpSpPr/>
          <p:nvPr/>
        </p:nvGrpSpPr>
        <p:grpSpPr>
          <a:xfrm>
            <a:off x="1692275" y="3789363"/>
            <a:ext cx="1497013" cy="2408237"/>
            <a:chOff x="3389" y="552"/>
            <a:chExt cx="943" cy="1517"/>
          </a:xfrm>
        </p:grpSpPr>
        <p:sp>
          <p:nvSpPr>
            <p:cNvPr id="49201" name="Oval 44"/>
            <p:cNvSpPr/>
            <p:nvPr/>
          </p:nvSpPr>
          <p:spPr>
            <a:xfrm>
              <a:off x="3389" y="1433"/>
              <a:ext cx="317" cy="318"/>
            </a:xfrm>
            <a:prstGeom prst="ellipse">
              <a:avLst/>
            </a:prstGeom>
            <a:solidFill>
              <a:srgbClr val="66CCFF"/>
            </a:solidFill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49202" name="Line 46"/>
            <p:cNvSpPr/>
            <p:nvPr/>
          </p:nvSpPr>
          <p:spPr>
            <a:xfrm>
              <a:off x="3553" y="596"/>
              <a:ext cx="8" cy="1427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203" name="Rectangle 52"/>
            <p:cNvSpPr/>
            <p:nvPr/>
          </p:nvSpPr>
          <p:spPr>
            <a:xfrm>
              <a:off x="3486" y="843"/>
              <a:ext cx="120" cy="288"/>
            </a:xfrm>
            <a:prstGeom prst="rect">
              <a:avLst/>
            </a:prstGeom>
            <a:solidFill>
              <a:srgbClr val="FF9900"/>
            </a:solidFill>
            <a:ln w="381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>
              <a:spAutoFit/>
            </a:bodyPr>
            <a:lstStyle/>
            <a:p>
              <a:pPr algn="ctr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49204" name="Text Box 53"/>
            <p:cNvSpPr txBox="1"/>
            <p:nvPr/>
          </p:nvSpPr>
          <p:spPr>
            <a:xfrm>
              <a:off x="3696" y="1433"/>
              <a:ext cx="590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70V</a:t>
              </a:r>
            </a:p>
          </p:txBody>
        </p:sp>
        <p:sp>
          <p:nvSpPr>
            <p:cNvPr id="49205" name="Text Box 55"/>
            <p:cNvSpPr txBox="1"/>
            <p:nvPr/>
          </p:nvSpPr>
          <p:spPr>
            <a:xfrm>
              <a:off x="3572" y="798"/>
              <a:ext cx="544" cy="251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algn="l" eaLnBrk="1" hangingPunct="1">
                <a:buClrTx/>
                <a:buSzTx/>
                <a:buFontTx/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dirty="0">
                <a:ea typeface="宋体" panose="02010600030101010101" pitchFamily="2" charset="-122"/>
              </a:endParaRPr>
            </a:p>
          </p:txBody>
        </p:sp>
        <p:sp>
          <p:nvSpPr>
            <p:cNvPr id="49206" name="Text Box 66"/>
            <p:cNvSpPr txBox="1"/>
            <p:nvPr/>
          </p:nvSpPr>
          <p:spPr>
            <a:xfrm>
              <a:off x="3706" y="1112"/>
              <a:ext cx="227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49207" name="Text Box 67"/>
            <p:cNvSpPr txBox="1"/>
            <p:nvPr/>
          </p:nvSpPr>
          <p:spPr>
            <a:xfrm>
              <a:off x="3706" y="1566"/>
              <a:ext cx="227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49208" name="Line 68"/>
            <p:cNvSpPr/>
            <p:nvPr/>
          </p:nvSpPr>
          <p:spPr>
            <a:xfrm>
              <a:off x="3550" y="587"/>
              <a:ext cx="635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9209" name="Line 69"/>
            <p:cNvSpPr/>
            <p:nvPr/>
          </p:nvSpPr>
          <p:spPr>
            <a:xfrm>
              <a:off x="3560" y="2033"/>
              <a:ext cx="681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9210" name="Oval 70"/>
            <p:cNvSpPr/>
            <p:nvPr/>
          </p:nvSpPr>
          <p:spPr>
            <a:xfrm>
              <a:off x="4195" y="552"/>
              <a:ext cx="91" cy="91"/>
            </a:xfrm>
            <a:prstGeom prst="ellipse">
              <a:avLst/>
            </a:prstGeom>
            <a:noFill/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49211" name="Oval 71"/>
            <p:cNvSpPr/>
            <p:nvPr/>
          </p:nvSpPr>
          <p:spPr>
            <a:xfrm>
              <a:off x="4241" y="1978"/>
              <a:ext cx="91" cy="91"/>
            </a:xfrm>
            <a:prstGeom prst="ellipse">
              <a:avLst/>
            </a:prstGeom>
            <a:noFill/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48231" name="AutoShape 103"/>
          <p:cNvSpPr/>
          <p:nvPr/>
        </p:nvSpPr>
        <p:spPr>
          <a:xfrm rot="10800000">
            <a:off x="4211638" y="4868863"/>
            <a:ext cx="1008062" cy="288925"/>
          </a:xfrm>
          <a:prstGeom prst="rightArrow">
            <a:avLst>
              <a:gd name="adj1" fmla="val 50000"/>
              <a:gd name="adj2" fmla="val 87225"/>
            </a:avLst>
          </a:prstGeom>
          <a:solidFill>
            <a:schemeClr val="accent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49160" name="Group 193"/>
          <p:cNvGrpSpPr/>
          <p:nvPr/>
        </p:nvGrpSpPr>
        <p:grpSpPr>
          <a:xfrm>
            <a:off x="8316913" y="6446838"/>
            <a:ext cx="792162" cy="366712"/>
            <a:chOff x="5193" y="4020"/>
            <a:chExt cx="499" cy="231"/>
          </a:xfrm>
        </p:grpSpPr>
        <p:pic>
          <p:nvPicPr>
            <p:cNvPr id="49199" name="Picture 194" descr="7890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93" y="4066"/>
              <a:ext cx="499" cy="18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9200" name="Text Box 195">
              <a:hlinkClick r:id="" action="ppaction://hlinkshowjump?jump=nextslide"/>
            </p:cNvPr>
            <p:cNvSpPr txBox="1"/>
            <p:nvPr/>
          </p:nvSpPr>
          <p:spPr>
            <a:xfrm>
              <a:off x="5216" y="4020"/>
              <a:ext cx="476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1800" b="0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下 页</a:t>
              </a:r>
            </a:p>
          </p:txBody>
        </p:sp>
      </p:grpSp>
      <p:grpSp>
        <p:nvGrpSpPr>
          <p:cNvPr id="49161" name="Group 196"/>
          <p:cNvGrpSpPr/>
          <p:nvPr/>
        </p:nvGrpSpPr>
        <p:grpSpPr>
          <a:xfrm>
            <a:off x="7453313" y="6446838"/>
            <a:ext cx="792162" cy="366712"/>
            <a:chOff x="4649" y="4020"/>
            <a:chExt cx="499" cy="231"/>
          </a:xfrm>
        </p:grpSpPr>
        <p:pic>
          <p:nvPicPr>
            <p:cNvPr id="49197" name="Picture 197" descr="7890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9" y="4066"/>
              <a:ext cx="499" cy="18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9198" name="Text Box 198">
              <a:hlinkClick r:id="" action="ppaction://hlinkshowjump?jump=previousslide"/>
            </p:cNvPr>
            <p:cNvSpPr txBox="1"/>
            <p:nvPr/>
          </p:nvSpPr>
          <p:spPr>
            <a:xfrm>
              <a:off x="4672" y="4020"/>
              <a:ext cx="476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1800" b="0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上 页</a:t>
              </a:r>
            </a:p>
          </p:txBody>
        </p:sp>
      </p:grpSp>
      <p:grpSp>
        <p:nvGrpSpPr>
          <p:cNvPr id="7" name="Group 200"/>
          <p:cNvGrpSpPr/>
          <p:nvPr/>
        </p:nvGrpSpPr>
        <p:grpSpPr>
          <a:xfrm>
            <a:off x="4859338" y="1196975"/>
            <a:ext cx="3240087" cy="1944688"/>
            <a:chOff x="0" y="346"/>
            <a:chExt cx="2041" cy="1225"/>
          </a:xfrm>
        </p:grpSpPr>
        <p:sp>
          <p:nvSpPr>
            <p:cNvPr id="49178" name="Line 201"/>
            <p:cNvSpPr/>
            <p:nvPr/>
          </p:nvSpPr>
          <p:spPr>
            <a:xfrm>
              <a:off x="746" y="391"/>
              <a:ext cx="0" cy="1134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oval" w="med" len="med"/>
              <a:tailEnd type="oval" w="med" len="med"/>
            </a:ln>
          </p:spPr>
        </p:sp>
        <p:sp>
          <p:nvSpPr>
            <p:cNvPr id="49179" name="Line 202"/>
            <p:cNvSpPr/>
            <p:nvPr/>
          </p:nvSpPr>
          <p:spPr>
            <a:xfrm>
              <a:off x="1254" y="396"/>
              <a:ext cx="0" cy="1122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oval" w="med" len="med"/>
              <a:tailEnd type="oval" w="med" len="med"/>
            </a:ln>
          </p:spPr>
        </p:sp>
        <p:grpSp>
          <p:nvGrpSpPr>
            <p:cNvPr id="49180" name="Group 203"/>
            <p:cNvGrpSpPr/>
            <p:nvPr/>
          </p:nvGrpSpPr>
          <p:grpSpPr>
            <a:xfrm>
              <a:off x="1089" y="800"/>
              <a:ext cx="288" cy="288"/>
              <a:chOff x="2304" y="2304"/>
              <a:chExt cx="288" cy="288"/>
            </a:xfrm>
          </p:grpSpPr>
          <p:sp>
            <p:nvSpPr>
              <p:cNvPr id="49195" name="Oval 204"/>
              <p:cNvSpPr/>
              <p:nvPr/>
            </p:nvSpPr>
            <p:spPr>
              <a:xfrm>
                <a:off x="2304" y="2304"/>
                <a:ext cx="288" cy="288"/>
              </a:xfrm>
              <a:prstGeom prst="ellipse">
                <a:avLst/>
              </a:prstGeom>
              <a:solidFill>
                <a:srgbClr val="66CCFF"/>
              </a:solidFill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>
                <a:spAutoFit/>
              </a:bodyPr>
              <a:lstStyle/>
              <a:p>
                <a:pPr algn="ctr" eaLnBrk="1" hangingPunct="1"/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49196" name="Line 205"/>
              <p:cNvSpPr/>
              <p:nvPr/>
            </p:nvSpPr>
            <p:spPr>
              <a:xfrm>
                <a:off x="2304" y="2448"/>
                <a:ext cx="288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49181" name="Rectangle 206"/>
            <p:cNvSpPr/>
            <p:nvPr/>
          </p:nvSpPr>
          <p:spPr>
            <a:xfrm>
              <a:off x="681" y="754"/>
              <a:ext cx="120" cy="288"/>
            </a:xfrm>
            <a:prstGeom prst="rect">
              <a:avLst/>
            </a:prstGeom>
            <a:solidFill>
              <a:srgbClr val="FF9900"/>
            </a:solidFill>
            <a:ln w="381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>
              <a:spAutoFit/>
            </a:bodyPr>
            <a:lstStyle/>
            <a:p>
              <a:pPr algn="ctr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49182" name="Line 207"/>
            <p:cNvSpPr/>
            <p:nvPr/>
          </p:nvSpPr>
          <p:spPr>
            <a:xfrm>
              <a:off x="1315" y="527"/>
              <a:ext cx="0" cy="164"/>
            </a:xfrm>
            <a:prstGeom prst="line">
              <a:avLst/>
            </a:prstGeom>
            <a:ln w="38100" cap="flat" cmpd="sng">
              <a:solidFill>
                <a:srgbClr val="66FFFF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49183" name="Text Box 208"/>
            <p:cNvSpPr txBox="1"/>
            <p:nvPr/>
          </p:nvSpPr>
          <p:spPr>
            <a:xfrm>
              <a:off x="0" y="527"/>
              <a:ext cx="366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1A</a:t>
              </a:r>
            </a:p>
          </p:txBody>
        </p:sp>
        <p:sp>
          <p:nvSpPr>
            <p:cNvPr id="49184" name="Text Box 209"/>
            <p:cNvSpPr txBox="1"/>
            <p:nvPr/>
          </p:nvSpPr>
          <p:spPr>
            <a:xfrm>
              <a:off x="726" y="981"/>
              <a:ext cx="499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</a:p>
          </p:txBody>
        </p:sp>
        <p:sp>
          <p:nvSpPr>
            <p:cNvPr id="49185" name="Text Box 210"/>
            <p:cNvSpPr txBox="1"/>
            <p:nvPr/>
          </p:nvSpPr>
          <p:spPr>
            <a:xfrm>
              <a:off x="1361" y="845"/>
              <a:ext cx="442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6A</a:t>
              </a:r>
            </a:p>
          </p:txBody>
        </p:sp>
        <p:sp>
          <p:nvSpPr>
            <p:cNvPr id="49186" name="Line 211"/>
            <p:cNvSpPr/>
            <p:nvPr/>
          </p:nvSpPr>
          <p:spPr>
            <a:xfrm>
              <a:off x="363" y="1525"/>
              <a:ext cx="1587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9187" name="Line 212"/>
            <p:cNvSpPr/>
            <p:nvPr/>
          </p:nvSpPr>
          <p:spPr>
            <a:xfrm>
              <a:off x="363" y="391"/>
              <a:ext cx="1542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9188" name="Oval 213"/>
            <p:cNvSpPr/>
            <p:nvPr/>
          </p:nvSpPr>
          <p:spPr>
            <a:xfrm>
              <a:off x="1950" y="1480"/>
              <a:ext cx="91" cy="91"/>
            </a:xfrm>
            <a:prstGeom prst="ellipse">
              <a:avLst/>
            </a:prstGeom>
            <a:noFill/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49189" name="Oval 214"/>
            <p:cNvSpPr/>
            <p:nvPr/>
          </p:nvSpPr>
          <p:spPr>
            <a:xfrm>
              <a:off x="1905" y="346"/>
              <a:ext cx="91" cy="91"/>
            </a:xfrm>
            <a:prstGeom prst="ellipse">
              <a:avLst/>
            </a:prstGeom>
            <a:noFill/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49190" name="Line 215"/>
            <p:cNvSpPr/>
            <p:nvPr/>
          </p:nvSpPr>
          <p:spPr>
            <a:xfrm>
              <a:off x="363" y="391"/>
              <a:ext cx="0" cy="1134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49191" name="Group 216"/>
            <p:cNvGrpSpPr/>
            <p:nvPr/>
          </p:nvGrpSpPr>
          <p:grpSpPr>
            <a:xfrm>
              <a:off x="227" y="800"/>
              <a:ext cx="288" cy="288"/>
              <a:chOff x="2304" y="2304"/>
              <a:chExt cx="288" cy="288"/>
            </a:xfrm>
          </p:grpSpPr>
          <p:sp>
            <p:nvSpPr>
              <p:cNvPr id="49193" name="Oval 217"/>
              <p:cNvSpPr/>
              <p:nvPr/>
            </p:nvSpPr>
            <p:spPr>
              <a:xfrm>
                <a:off x="2304" y="2304"/>
                <a:ext cx="288" cy="288"/>
              </a:xfrm>
              <a:prstGeom prst="ellipse">
                <a:avLst/>
              </a:prstGeom>
              <a:solidFill>
                <a:srgbClr val="66CCFF"/>
              </a:solidFill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>
                <a:spAutoFit/>
              </a:bodyPr>
              <a:lstStyle/>
              <a:p>
                <a:pPr algn="ctr" eaLnBrk="1" hangingPunct="1"/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49194" name="Line 218"/>
              <p:cNvSpPr/>
              <p:nvPr/>
            </p:nvSpPr>
            <p:spPr>
              <a:xfrm>
                <a:off x="2304" y="2448"/>
                <a:ext cx="288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49192" name="Line 219"/>
            <p:cNvSpPr/>
            <p:nvPr/>
          </p:nvSpPr>
          <p:spPr>
            <a:xfrm flipV="1">
              <a:off x="453" y="527"/>
              <a:ext cx="0" cy="227"/>
            </a:xfrm>
            <a:prstGeom prst="line">
              <a:avLst/>
            </a:prstGeom>
            <a:ln w="38100" cap="flat" cmpd="sng">
              <a:solidFill>
                <a:srgbClr val="66FFFF"/>
              </a:solidFill>
              <a:prstDash val="solid"/>
              <a:headEnd type="none" w="med" len="med"/>
              <a:tailEnd type="triangle" w="med" len="med"/>
            </a:ln>
          </p:spPr>
        </p:sp>
      </p:grpSp>
      <p:grpSp>
        <p:nvGrpSpPr>
          <p:cNvPr id="10" name="Group 220"/>
          <p:cNvGrpSpPr/>
          <p:nvPr/>
        </p:nvGrpSpPr>
        <p:grpSpPr>
          <a:xfrm>
            <a:off x="5724525" y="3933825"/>
            <a:ext cx="2016125" cy="1944688"/>
            <a:chOff x="2336" y="391"/>
            <a:chExt cx="1270" cy="1225"/>
          </a:xfrm>
        </p:grpSpPr>
        <p:sp>
          <p:nvSpPr>
            <p:cNvPr id="49165" name="Line 221"/>
            <p:cNvSpPr/>
            <p:nvPr/>
          </p:nvSpPr>
          <p:spPr>
            <a:xfrm>
              <a:off x="3062" y="436"/>
              <a:ext cx="0" cy="1134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oval" w="med" len="med"/>
              <a:tailEnd type="oval" w="med" len="med"/>
            </a:ln>
          </p:spPr>
        </p:sp>
        <p:sp>
          <p:nvSpPr>
            <p:cNvPr id="49166" name="Rectangle 222"/>
            <p:cNvSpPr/>
            <p:nvPr/>
          </p:nvSpPr>
          <p:spPr>
            <a:xfrm>
              <a:off x="2987" y="799"/>
              <a:ext cx="120" cy="288"/>
            </a:xfrm>
            <a:prstGeom prst="rect">
              <a:avLst/>
            </a:prstGeom>
            <a:solidFill>
              <a:srgbClr val="FF9900"/>
            </a:solidFill>
            <a:ln w="381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>
              <a:spAutoFit/>
            </a:bodyPr>
            <a:lstStyle/>
            <a:p>
              <a:pPr algn="ctr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49167" name="Text Box 223"/>
            <p:cNvSpPr txBox="1"/>
            <p:nvPr/>
          </p:nvSpPr>
          <p:spPr>
            <a:xfrm>
              <a:off x="2336" y="572"/>
              <a:ext cx="366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7A</a:t>
              </a:r>
            </a:p>
          </p:txBody>
        </p:sp>
        <p:sp>
          <p:nvSpPr>
            <p:cNvPr id="49168" name="Text Box 224"/>
            <p:cNvSpPr txBox="1"/>
            <p:nvPr/>
          </p:nvSpPr>
          <p:spPr>
            <a:xfrm>
              <a:off x="3062" y="1026"/>
              <a:ext cx="499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</a:p>
          </p:txBody>
        </p:sp>
        <p:sp>
          <p:nvSpPr>
            <p:cNvPr id="49169" name="Line 225"/>
            <p:cNvSpPr/>
            <p:nvPr/>
          </p:nvSpPr>
          <p:spPr>
            <a:xfrm>
              <a:off x="2699" y="1570"/>
              <a:ext cx="816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9170" name="Line 226"/>
            <p:cNvSpPr/>
            <p:nvPr/>
          </p:nvSpPr>
          <p:spPr>
            <a:xfrm>
              <a:off x="2699" y="436"/>
              <a:ext cx="816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9171" name="Oval 227"/>
            <p:cNvSpPr/>
            <p:nvPr/>
          </p:nvSpPr>
          <p:spPr>
            <a:xfrm>
              <a:off x="3515" y="1525"/>
              <a:ext cx="91" cy="91"/>
            </a:xfrm>
            <a:prstGeom prst="ellipse">
              <a:avLst/>
            </a:prstGeom>
            <a:noFill/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49172" name="Oval 228"/>
            <p:cNvSpPr/>
            <p:nvPr/>
          </p:nvSpPr>
          <p:spPr>
            <a:xfrm>
              <a:off x="3515" y="391"/>
              <a:ext cx="91" cy="91"/>
            </a:xfrm>
            <a:prstGeom prst="ellipse">
              <a:avLst/>
            </a:prstGeom>
            <a:noFill/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49173" name="Line 229"/>
            <p:cNvSpPr/>
            <p:nvPr/>
          </p:nvSpPr>
          <p:spPr>
            <a:xfrm>
              <a:off x="2699" y="436"/>
              <a:ext cx="0" cy="1134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49174" name="Group 230"/>
            <p:cNvGrpSpPr/>
            <p:nvPr/>
          </p:nvGrpSpPr>
          <p:grpSpPr>
            <a:xfrm>
              <a:off x="2563" y="845"/>
              <a:ext cx="288" cy="288"/>
              <a:chOff x="2304" y="2304"/>
              <a:chExt cx="288" cy="288"/>
            </a:xfrm>
          </p:grpSpPr>
          <p:sp>
            <p:nvSpPr>
              <p:cNvPr id="49176" name="Oval 231"/>
              <p:cNvSpPr/>
              <p:nvPr/>
            </p:nvSpPr>
            <p:spPr>
              <a:xfrm>
                <a:off x="2304" y="2304"/>
                <a:ext cx="288" cy="288"/>
              </a:xfrm>
              <a:prstGeom prst="ellipse">
                <a:avLst/>
              </a:prstGeom>
              <a:solidFill>
                <a:srgbClr val="66CCFF"/>
              </a:solidFill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>
                <a:spAutoFit/>
              </a:bodyPr>
              <a:lstStyle/>
              <a:p>
                <a:pPr algn="ctr" eaLnBrk="1" hangingPunct="1"/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49177" name="Line 232"/>
              <p:cNvSpPr/>
              <p:nvPr/>
            </p:nvSpPr>
            <p:spPr>
              <a:xfrm>
                <a:off x="2304" y="2448"/>
                <a:ext cx="288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49175" name="Line 233"/>
            <p:cNvSpPr/>
            <p:nvPr/>
          </p:nvSpPr>
          <p:spPr>
            <a:xfrm flipV="1">
              <a:off x="2789" y="572"/>
              <a:ext cx="0" cy="227"/>
            </a:xfrm>
            <a:prstGeom prst="line">
              <a:avLst/>
            </a:prstGeom>
            <a:ln w="38100" cap="flat" cmpd="sng">
              <a:solidFill>
                <a:srgbClr val="66FFFF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48362" name="AutoShape 234"/>
          <p:cNvSpPr/>
          <p:nvPr/>
        </p:nvSpPr>
        <p:spPr>
          <a:xfrm rot="5400000">
            <a:off x="7812088" y="3789363"/>
            <a:ext cx="1008062" cy="287337"/>
          </a:xfrm>
          <a:prstGeom prst="rightArrow">
            <a:avLst>
              <a:gd name="adj1" fmla="val 50000"/>
              <a:gd name="adj2" fmla="val 87707"/>
            </a:avLst>
          </a:prstGeom>
          <a:solidFill>
            <a:schemeClr val="accent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8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8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8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48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1000"/>
                                        <p:tgtEl>
                                          <p:spTgt spid="48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2" grpId="0" bldLvl="0" animBg="1"/>
      <p:bldP spid="4816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6" name="Text Box 26"/>
          <p:cNvSpPr txBox="1"/>
          <p:nvPr/>
        </p:nvSpPr>
        <p:spPr>
          <a:xfrm>
            <a:off x="179388" y="1196975"/>
            <a:ext cx="720725" cy="521970"/>
          </a:xfrm>
          <a:prstGeom prst="rect">
            <a:avLst/>
          </a:prstGeom>
          <a:solidFill>
            <a:srgbClr val="FF0000"/>
          </a:solidFill>
          <a:ln w="12700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例 </a:t>
            </a:r>
            <a:endParaRPr lang="en-US" altLang="zh-CN" sz="2800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0760" name="AutoShape 40"/>
          <p:cNvSpPr/>
          <p:nvPr/>
        </p:nvSpPr>
        <p:spPr>
          <a:xfrm>
            <a:off x="4787900" y="2636838"/>
            <a:ext cx="720725" cy="215900"/>
          </a:xfrm>
          <a:prstGeom prst="rightArrow">
            <a:avLst>
              <a:gd name="adj1" fmla="val 50000"/>
              <a:gd name="adj2" fmla="val 83455"/>
            </a:avLst>
          </a:prstGeom>
          <a:solidFill>
            <a:schemeClr val="accent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0827" name="AutoShape 107"/>
          <p:cNvSpPr/>
          <p:nvPr/>
        </p:nvSpPr>
        <p:spPr>
          <a:xfrm>
            <a:off x="8604250" y="3500438"/>
            <a:ext cx="215900" cy="720725"/>
          </a:xfrm>
          <a:prstGeom prst="downArrow">
            <a:avLst>
              <a:gd name="adj1" fmla="val 50000"/>
              <a:gd name="adj2" fmla="val 83455"/>
            </a:avLst>
          </a:prstGeom>
          <a:solidFill>
            <a:schemeClr val="accent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30828" name="Object 108"/>
          <p:cNvGraphicFramePr>
            <a:graphicFrameLocks noChangeAspect="1"/>
          </p:cNvGraphicFramePr>
          <p:nvPr/>
        </p:nvGraphicFramePr>
        <p:xfrm>
          <a:off x="1547813" y="5300663"/>
          <a:ext cx="2814637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r:id="rId4" imgW="1289050" imgH="374650" progId="Equation.3">
                  <p:embed/>
                </p:oleObj>
              </mc:Choice>
              <mc:Fallback>
                <p:oleObj r:id="rId4" imgW="1289050" imgH="374650" progId="Equation.3">
                  <p:embed/>
                  <p:pic>
                    <p:nvPicPr>
                      <p:cNvPr id="0" name="图片 3129"/>
                      <p:cNvPicPr/>
                      <p:nvPr/>
                    </p:nvPicPr>
                    <p:blipFill>
                      <a:blip r:embed="rId5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547813" y="5300663"/>
                        <a:ext cx="2814637" cy="9318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37"/>
          <p:cNvGrpSpPr/>
          <p:nvPr/>
        </p:nvGrpSpPr>
        <p:grpSpPr>
          <a:xfrm>
            <a:off x="5651500" y="3644900"/>
            <a:ext cx="2600325" cy="2809875"/>
            <a:chOff x="3512" y="2204"/>
            <a:chExt cx="1638" cy="1770"/>
          </a:xfrm>
        </p:grpSpPr>
        <p:sp>
          <p:nvSpPr>
            <p:cNvPr id="22606" name="Line 124"/>
            <p:cNvSpPr/>
            <p:nvPr/>
          </p:nvSpPr>
          <p:spPr>
            <a:xfrm>
              <a:off x="4049" y="2548"/>
              <a:ext cx="953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2607" name="Oval 81"/>
            <p:cNvSpPr/>
            <p:nvPr/>
          </p:nvSpPr>
          <p:spPr>
            <a:xfrm>
              <a:off x="4862" y="3349"/>
              <a:ext cx="288" cy="288"/>
            </a:xfrm>
            <a:prstGeom prst="ellipse">
              <a:avLst/>
            </a:prstGeom>
            <a:solidFill>
              <a:srgbClr val="66CCFF"/>
            </a:solidFill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608" name="Oval 82"/>
            <p:cNvSpPr/>
            <p:nvPr/>
          </p:nvSpPr>
          <p:spPr>
            <a:xfrm>
              <a:off x="3909" y="3384"/>
              <a:ext cx="288" cy="288"/>
            </a:xfrm>
            <a:prstGeom prst="ellipse">
              <a:avLst/>
            </a:prstGeom>
            <a:solidFill>
              <a:srgbClr val="66CCFF"/>
            </a:solidFill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609" name="Line 84"/>
            <p:cNvSpPr/>
            <p:nvPr/>
          </p:nvSpPr>
          <p:spPr>
            <a:xfrm>
              <a:off x="4052" y="2547"/>
              <a:ext cx="8" cy="1427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610" name="Line 85"/>
            <p:cNvSpPr/>
            <p:nvPr/>
          </p:nvSpPr>
          <p:spPr>
            <a:xfrm>
              <a:off x="4997" y="2547"/>
              <a:ext cx="15" cy="1427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2611" name="Line 87"/>
            <p:cNvSpPr/>
            <p:nvPr/>
          </p:nvSpPr>
          <p:spPr>
            <a:xfrm rot="-5400000">
              <a:off x="4590" y="2425"/>
              <a:ext cx="0" cy="244"/>
            </a:xfrm>
            <a:prstGeom prst="line">
              <a:avLst/>
            </a:prstGeom>
            <a:ln w="38100" cap="flat" cmpd="sng">
              <a:solidFill>
                <a:srgbClr val="FF00FF"/>
              </a:solidFill>
              <a:prstDash val="solid"/>
              <a:headEnd type="triangle" w="med" len="lg"/>
              <a:tailEnd type="none" w="med" len="med"/>
            </a:ln>
          </p:spPr>
        </p:sp>
        <p:sp>
          <p:nvSpPr>
            <p:cNvPr id="22612" name="Line 88"/>
            <p:cNvSpPr/>
            <p:nvPr/>
          </p:nvSpPr>
          <p:spPr>
            <a:xfrm>
              <a:off x="4059" y="3966"/>
              <a:ext cx="941" cy="1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2613" name="Rectangle 89"/>
            <p:cNvSpPr/>
            <p:nvPr/>
          </p:nvSpPr>
          <p:spPr>
            <a:xfrm>
              <a:off x="4942" y="2794"/>
              <a:ext cx="120" cy="288"/>
            </a:xfrm>
            <a:prstGeom prst="rect">
              <a:avLst/>
            </a:prstGeom>
            <a:solidFill>
              <a:srgbClr val="FF9900"/>
            </a:solidFill>
            <a:ln w="381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>
              <a:spAutoFit/>
            </a:bodyPr>
            <a:lstStyle/>
            <a:p>
              <a:pPr algn="ctr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614" name="Rectangle 90"/>
            <p:cNvSpPr/>
            <p:nvPr/>
          </p:nvSpPr>
          <p:spPr>
            <a:xfrm>
              <a:off x="3992" y="2794"/>
              <a:ext cx="120" cy="288"/>
            </a:xfrm>
            <a:prstGeom prst="rect">
              <a:avLst/>
            </a:prstGeom>
            <a:solidFill>
              <a:srgbClr val="FF9900"/>
            </a:solidFill>
            <a:ln w="381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>
              <a:spAutoFit/>
            </a:bodyPr>
            <a:lstStyle/>
            <a:p>
              <a:pPr algn="ctr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615" name="Text Box 91"/>
            <p:cNvSpPr txBox="1"/>
            <p:nvPr/>
          </p:nvSpPr>
          <p:spPr>
            <a:xfrm>
              <a:off x="3512" y="3384"/>
              <a:ext cx="590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60V</a:t>
              </a:r>
            </a:p>
          </p:txBody>
        </p:sp>
        <p:sp>
          <p:nvSpPr>
            <p:cNvPr id="22616" name="Text Box 92"/>
            <p:cNvSpPr txBox="1"/>
            <p:nvPr/>
          </p:nvSpPr>
          <p:spPr>
            <a:xfrm>
              <a:off x="4513" y="2750"/>
              <a:ext cx="473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</a:p>
          </p:txBody>
        </p:sp>
        <p:sp>
          <p:nvSpPr>
            <p:cNvPr id="22617" name="Text Box 93"/>
            <p:cNvSpPr txBox="1"/>
            <p:nvPr/>
          </p:nvSpPr>
          <p:spPr>
            <a:xfrm>
              <a:off x="4105" y="2750"/>
              <a:ext cx="544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</a:p>
          </p:txBody>
        </p:sp>
        <p:sp>
          <p:nvSpPr>
            <p:cNvPr id="22618" name="Text Box 95"/>
            <p:cNvSpPr txBox="1"/>
            <p:nvPr/>
          </p:nvSpPr>
          <p:spPr>
            <a:xfrm>
              <a:off x="4498" y="2204"/>
              <a:ext cx="544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=?</a:t>
              </a:r>
            </a:p>
          </p:txBody>
        </p:sp>
        <p:sp>
          <p:nvSpPr>
            <p:cNvPr id="22619" name="Text Box 101"/>
            <p:cNvSpPr txBox="1"/>
            <p:nvPr/>
          </p:nvSpPr>
          <p:spPr>
            <a:xfrm>
              <a:off x="4443" y="3349"/>
              <a:ext cx="590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30V</a:t>
              </a:r>
            </a:p>
          </p:txBody>
        </p:sp>
        <p:sp>
          <p:nvSpPr>
            <p:cNvPr id="22620" name="Text Box 102"/>
            <p:cNvSpPr txBox="1"/>
            <p:nvPr/>
          </p:nvSpPr>
          <p:spPr>
            <a:xfrm>
              <a:off x="4664" y="3465"/>
              <a:ext cx="227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22621" name="Text Box 103"/>
            <p:cNvSpPr txBox="1"/>
            <p:nvPr/>
          </p:nvSpPr>
          <p:spPr>
            <a:xfrm>
              <a:off x="4653" y="3097"/>
              <a:ext cx="227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22622" name="Text Box 104"/>
            <p:cNvSpPr txBox="1"/>
            <p:nvPr/>
          </p:nvSpPr>
          <p:spPr>
            <a:xfrm>
              <a:off x="3784" y="3066"/>
              <a:ext cx="227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22623" name="Text Box 105"/>
            <p:cNvSpPr txBox="1"/>
            <p:nvPr/>
          </p:nvSpPr>
          <p:spPr>
            <a:xfrm>
              <a:off x="3784" y="3520"/>
              <a:ext cx="227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</p:grpSp>
      <p:grpSp>
        <p:nvGrpSpPr>
          <p:cNvPr id="22535" name="Group 126"/>
          <p:cNvGrpSpPr/>
          <p:nvPr/>
        </p:nvGrpSpPr>
        <p:grpSpPr>
          <a:xfrm>
            <a:off x="8316913" y="6446838"/>
            <a:ext cx="792162" cy="366712"/>
            <a:chOff x="5193" y="4020"/>
            <a:chExt cx="499" cy="231"/>
          </a:xfrm>
        </p:grpSpPr>
        <p:pic>
          <p:nvPicPr>
            <p:cNvPr id="22604" name="Picture 127" descr="7890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93" y="4066"/>
              <a:ext cx="499" cy="18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2605" name="Text Box 128">
              <a:hlinkClick r:id="" action="ppaction://hlinkshowjump?jump=nextslide"/>
            </p:cNvPr>
            <p:cNvSpPr txBox="1"/>
            <p:nvPr/>
          </p:nvSpPr>
          <p:spPr>
            <a:xfrm>
              <a:off x="5216" y="4020"/>
              <a:ext cx="476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1800" b="0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下 页</a:t>
              </a:r>
            </a:p>
          </p:txBody>
        </p:sp>
      </p:grpSp>
      <p:grpSp>
        <p:nvGrpSpPr>
          <p:cNvPr id="22536" name="Group 129"/>
          <p:cNvGrpSpPr/>
          <p:nvPr/>
        </p:nvGrpSpPr>
        <p:grpSpPr>
          <a:xfrm>
            <a:off x="7453313" y="6446838"/>
            <a:ext cx="792162" cy="366712"/>
            <a:chOff x="4649" y="4020"/>
            <a:chExt cx="499" cy="231"/>
          </a:xfrm>
        </p:grpSpPr>
        <p:pic>
          <p:nvPicPr>
            <p:cNvPr id="22602" name="Picture 130" descr="7890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" y="4066"/>
              <a:ext cx="499" cy="18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2603" name="Text Box 131">
              <a:hlinkClick r:id="" action="ppaction://hlinkshowjump?jump=previousslide"/>
            </p:cNvPr>
            <p:cNvSpPr txBox="1"/>
            <p:nvPr/>
          </p:nvSpPr>
          <p:spPr>
            <a:xfrm>
              <a:off x="4672" y="4020"/>
              <a:ext cx="476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1800" b="0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上 页</a:t>
              </a:r>
            </a:p>
          </p:txBody>
        </p:sp>
      </p:grpSp>
      <p:grpSp>
        <p:nvGrpSpPr>
          <p:cNvPr id="5" name="Group 134"/>
          <p:cNvGrpSpPr/>
          <p:nvPr/>
        </p:nvGrpSpPr>
        <p:grpSpPr>
          <a:xfrm>
            <a:off x="468313" y="1916113"/>
            <a:ext cx="4491037" cy="2736850"/>
            <a:chOff x="333" y="618"/>
            <a:chExt cx="2829" cy="1724"/>
          </a:xfrm>
        </p:grpSpPr>
        <p:sp>
          <p:nvSpPr>
            <p:cNvPr id="22566" name="Oval 32"/>
            <p:cNvSpPr/>
            <p:nvPr/>
          </p:nvSpPr>
          <p:spPr>
            <a:xfrm>
              <a:off x="2418" y="1661"/>
              <a:ext cx="288" cy="288"/>
            </a:xfrm>
            <a:prstGeom prst="ellipse">
              <a:avLst/>
            </a:prstGeom>
            <a:solidFill>
              <a:srgbClr val="66CCFF"/>
            </a:solidFill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567" name="Oval 29"/>
            <p:cNvSpPr/>
            <p:nvPr/>
          </p:nvSpPr>
          <p:spPr>
            <a:xfrm>
              <a:off x="1177" y="1752"/>
              <a:ext cx="288" cy="288"/>
            </a:xfrm>
            <a:prstGeom prst="ellipse">
              <a:avLst/>
            </a:prstGeom>
            <a:solidFill>
              <a:srgbClr val="66CCFF"/>
            </a:solidFill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568" name="Line 3"/>
            <p:cNvSpPr/>
            <p:nvPr/>
          </p:nvSpPr>
          <p:spPr>
            <a:xfrm>
              <a:off x="483" y="688"/>
              <a:ext cx="0" cy="1647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2569" name="Line 4"/>
            <p:cNvSpPr/>
            <p:nvPr/>
          </p:nvSpPr>
          <p:spPr>
            <a:xfrm>
              <a:off x="1330" y="695"/>
              <a:ext cx="0" cy="1647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oval" w="med" len="med"/>
              <a:tailEnd type="oval" w="med" len="med"/>
            </a:ln>
          </p:spPr>
        </p:sp>
        <p:sp>
          <p:nvSpPr>
            <p:cNvPr id="22570" name="Line 5"/>
            <p:cNvSpPr/>
            <p:nvPr/>
          </p:nvSpPr>
          <p:spPr>
            <a:xfrm>
              <a:off x="2577" y="688"/>
              <a:ext cx="0" cy="1647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2571" name="Line 6"/>
            <p:cNvSpPr/>
            <p:nvPr/>
          </p:nvSpPr>
          <p:spPr>
            <a:xfrm>
              <a:off x="483" y="2335"/>
              <a:ext cx="2102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2572" name="Line 7"/>
            <p:cNvSpPr/>
            <p:nvPr/>
          </p:nvSpPr>
          <p:spPr>
            <a:xfrm>
              <a:off x="483" y="695"/>
              <a:ext cx="2087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2573" name="Line 8"/>
            <p:cNvSpPr/>
            <p:nvPr/>
          </p:nvSpPr>
          <p:spPr>
            <a:xfrm>
              <a:off x="1331" y="1525"/>
              <a:ext cx="642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oval" w="med" len="med"/>
              <a:tailEnd type="none" w="sm" len="sm"/>
            </a:ln>
          </p:spPr>
        </p:sp>
        <p:sp>
          <p:nvSpPr>
            <p:cNvPr id="22574" name="Line 18"/>
            <p:cNvSpPr/>
            <p:nvPr/>
          </p:nvSpPr>
          <p:spPr>
            <a:xfrm>
              <a:off x="2569" y="845"/>
              <a:ext cx="0" cy="244"/>
            </a:xfrm>
            <a:prstGeom prst="line">
              <a:avLst/>
            </a:prstGeom>
            <a:ln w="38100" cap="flat" cmpd="sng">
              <a:solidFill>
                <a:srgbClr val="FF00FF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22575" name="Line 20"/>
            <p:cNvSpPr/>
            <p:nvPr/>
          </p:nvSpPr>
          <p:spPr>
            <a:xfrm>
              <a:off x="476" y="2335"/>
              <a:ext cx="2102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2576" name="Line 27"/>
            <p:cNvSpPr/>
            <p:nvPr/>
          </p:nvSpPr>
          <p:spPr>
            <a:xfrm>
              <a:off x="1966" y="1531"/>
              <a:ext cx="0" cy="811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oval" w="med" len="med"/>
            </a:ln>
          </p:spPr>
        </p:sp>
        <p:grpSp>
          <p:nvGrpSpPr>
            <p:cNvPr id="22577" name="Group 9"/>
            <p:cNvGrpSpPr/>
            <p:nvPr/>
          </p:nvGrpSpPr>
          <p:grpSpPr>
            <a:xfrm>
              <a:off x="1817" y="1797"/>
              <a:ext cx="288" cy="288"/>
              <a:chOff x="2304" y="2304"/>
              <a:chExt cx="288" cy="288"/>
            </a:xfrm>
          </p:grpSpPr>
          <p:sp>
            <p:nvSpPr>
              <p:cNvPr id="22600" name="Oval 10"/>
              <p:cNvSpPr/>
              <p:nvPr/>
            </p:nvSpPr>
            <p:spPr>
              <a:xfrm>
                <a:off x="2304" y="2304"/>
                <a:ext cx="288" cy="288"/>
              </a:xfrm>
              <a:prstGeom prst="ellipse">
                <a:avLst/>
              </a:prstGeom>
              <a:solidFill>
                <a:srgbClr val="66CCFF"/>
              </a:solidFill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>
                <a:spAutoFit/>
              </a:bodyPr>
              <a:lstStyle/>
              <a:p>
                <a:pPr algn="ctr" eaLnBrk="1" hangingPunct="1"/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2601" name="Line 11"/>
              <p:cNvSpPr/>
              <p:nvPr/>
            </p:nvSpPr>
            <p:spPr>
              <a:xfrm>
                <a:off x="2304" y="2448"/>
                <a:ext cx="288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22578" name="Rectangle 15"/>
            <p:cNvSpPr/>
            <p:nvPr/>
          </p:nvSpPr>
          <p:spPr>
            <a:xfrm>
              <a:off x="2508" y="1162"/>
              <a:ext cx="120" cy="288"/>
            </a:xfrm>
            <a:prstGeom prst="rect">
              <a:avLst/>
            </a:prstGeom>
            <a:solidFill>
              <a:srgbClr val="FF9900"/>
            </a:solidFill>
            <a:ln w="381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>
              <a:spAutoFit/>
            </a:bodyPr>
            <a:lstStyle/>
            <a:p>
              <a:pPr algn="ctr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579" name="Rectangle 16"/>
            <p:cNvSpPr/>
            <p:nvPr/>
          </p:nvSpPr>
          <p:spPr>
            <a:xfrm>
              <a:off x="1268" y="935"/>
              <a:ext cx="120" cy="288"/>
            </a:xfrm>
            <a:prstGeom prst="rect">
              <a:avLst/>
            </a:prstGeom>
            <a:solidFill>
              <a:srgbClr val="FF9900"/>
            </a:solidFill>
            <a:ln w="381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>
              <a:spAutoFit/>
            </a:bodyPr>
            <a:lstStyle/>
            <a:p>
              <a:pPr algn="ctr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580" name="Rectangle 17"/>
            <p:cNvSpPr/>
            <p:nvPr/>
          </p:nvSpPr>
          <p:spPr>
            <a:xfrm>
              <a:off x="424" y="1609"/>
              <a:ext cx="120" cy="288"/>
            </a:xfrm>
            <a:prstGeom prst="rect">
              <a:avLst/>
            </a:prstGeom>
            <a:solidFill>
              <a:srgbClr val="FF9900"/>
            </a:solidFill>
            <a:ln w="381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>
              <a:spAutoFit/>
            </a:bodyPr>
            <a:lstStyle/>
            <a:p>
              <a:pPr algn="ctr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581" name="Text Box 19"/>
            <p:cNvSpPr txBox="1"/>
            <p:nvPr/>
          </p:nvSpPr>
          <p:spPr>
            <a:xfrm>
              <a:off x="748" y="1752"/>
              <a:ext cx="590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40V</a:t>
              </a:r>
            </a:p>
          </p:txBody>
        </p:sp>
        <p:sp>
          <p:nvSpPr>
            <p:cNvPr id="22582" name="Text Box 21"/>
            <p:cNvSpPr txBox="1"/>
            <p:nvPr/>
          </p:nvSpPr>
          <p:spPr>
            <a:xfrm>
              <a:off x="525" y="1570"/>
              <a:ext cx="453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</a:p>
          </p:txBody>
        </p:sp>
        <p:sp>
          <p:nvSpPr>
            <p:cNvPr id="22583" name="Text Box 22"/>
            <p:cNvSpPr txBox="1"/>
            <p:nvPr/>
          </p:nvSpPr>
          <p:spPr>
            <a:xfrm>
              <a:off x="2154" y="1117"/>
              <a:ext cx="336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</a:p>
          </p:txBody>
        </p:sp>
        <p:sp>
          <p:nvSpPr>
            <p:cNvPr id="22584" name="Text Box 23"/>
            <p:cNvSpPr txBox="1"/>
            <p:nvPr/>
          </p:nvSpPr>
          <p:spPr>
            <a:xfrm>
              <a:off x="839" y="890"/>
              <a:ext cx="544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</a:p>
          </p:txBody>
        </p:sp>
        <p:sp>
          <p:nvSpPr>
            <p:cNvPr id="22585" name="Text Box 24"/>
            <p:cNvSpPr txBox="1"/>
            <p:nvPr/>
          </p:nvSpPr>
          <p:spPr>
            <a:xfrm>
              <a:off x="521" y="799"/>
              <a:ext cx="442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2A</a:t>
              </a:r>
            </a:p>
          </p:txBody>
        </p:sp>
        <p:sp>
          <p:nvSpPr>
            <p:cNvPr id="22586" name="Text Box 25"/>
            <p:cNvSpPr txBox="1"/>
            <p:nvPr/>
          </p:nvSpPr>
          <p:spPr>
            <a:xfrm>
              <a:off x="2583" y="799"/>
              <a:ext cx="544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=?</a:t>
              </a:r>
              <a:endPara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22587" name="Group 12"/>
            <p:cNvGrpSpPr/>
            <p:nvPr/>
          </p:nvGrpSpPr>
          <p:grpSpPr>
            <a:xfrm>
              <a:off x="333" y="1072"/>
              <a:ext cx="288" cy="288"/>
              <a:chOff x="2304" y="2304"/>
              <a:chExt cx="288" cy="288"/>
            </a:xfrm>
          </p:grpSpPr>
          <p:sp>
            <p:nvSpPr>
              <p:cNvPr id="22598" name="Oval 13"/>
              <p:cNvSpPr/>
              <p:nvPr/>
            </p:nvSpPr>
            <p:spPr>
              <a:xfrm>
                <a:off x="2304" y="2304"/>
                <a:ext cx="288" cy="288"/>
              </a:xfrm>
              <a:prstGeom prst="ellipse">
                <a:avLst/>
              </a:prstGeom>
              <a:solidFill>
                <a:srgbClr val="66CCFF"/>
              </a:solidFill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>
                <a:spAutoFit/>
              </a:bodyPr>
              <a:lstStyle/>
              <a:p>
                <a:pPr algn="ctr" eaLnBrk="1" hangingPunct="1"/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2599" name="Line 14"/>
              <p:cNvSpPr/>
              <p:nvPr/>
            </p:nvSpPr>
            <p:spPr>
              <a:xfrm>
                <a:off x="2304" y="2448"/>
                <a:ext cx="288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22588" name="Rectangle 30"/>
            <p:cNvSpPr/>
            <p:nvPr/>
          </p:nvSpPr>
          <p:spPr>
            <a:xfrm>
              <a:off x="1905" y="618"/>
              <a:ext cx="317" cy="136"/>
            </a:xfrm>
            <a:prstGeom prst="rect">
              <a:avLst/>
            </a:prstGeom>
            <a:solidFill>
              <a:srgbClr val="FF9900"/>
            </a:solidFill>
            <a:ln w="38100">
              <a:noFill/>
            </a:ln>
          </p:spPr>
          <p:txBody>
            <a:bodyPr wrap="none" anchor="ctr"/>
            <a:lstStyle/>
            <a:p>
              <a:pPr algn="ctr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589" name="Text Box 31"/>
            <p:cNvSpPr txBox="1"/>
            <p:nvPr/>
          </p:nvSpPr>
          <p:spPr>
            <a:xfrm>
              <a:off x="1565" y="1570"/>
              <a:ext cx="442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2A</a:t>
              </a:r>
            </a:p>
          </p:txBody>
        </p:sp>
        <p:sp>
          <p:nvSpPr>
            <p:cNvPr id="22590" name="Text Box 33"/>
            <p:cNvSpPr txBox="1"/>
            <p:nvPr/>
          </p:nvSpPr>
          <p:spPr>
            <a:xfrm>
              <a:off x="1859" y="693"/>
              <a:ext cx="336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</a:p>
          </p:txBody>
        </p:sp>
        <p:sp>
          <p:nvSpPr>
            <p:cNvPr id="22591" name="Text Box 34"/>
            <p:cNvSpPr txBox="1"/>
            <p:nvPr/>
          </p:nvSpPr>
          <p:spPr>
            <a:xfrm>
              <a:off x="2685" y="1689"/>
              <a:ext cx="477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30V</a:t>
              </a:r>
            </a:p>
          </p:txBody>
        </p:sp>
        <p:sp>
          <p:nvSpPr>
            <p:cNvPr id="22592" name="Text Box 35"/>
            <p:cNvSpPr txBox="1"/>
            <p:nvPr/>
          </p:nvSpPr>
          <p:spPr>
            <a:xfrm>
              <a:off x="2653" y="1842"/>
              <a:ext cx="227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22593" name="Text Box 36"/>
            <p:cNvSpPr txBox="1"/>
            <p:nvPr/>
          </p:nvSpPr>
          <p:spPr>
            <a:xfrm>
              <a:off x="2653" y="1389"/>
              <a:ext cx="227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22594" name="Text Box 37"/>
            <p:cNvSpPr txBox="1"/>
            <p:nvPr/>
          </p:nvSpPr>
          <p:spPr>
            <a:xfrm>
              <a:off x="1020" y="1434"/>
              <a:ext cx="227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22595" name="Text Box 38"/>
            <p:cNvSpPr txBox="1"/>
            <p:nvPr/>
          </p:nvSpPr>
          <p:spPr>
            <a:xfrm>
              <a:off x="1020" y="1888"/>
              <a:ext cx="227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22596" name="Line 132"/>
            <p:cNvSpPr/>
            <p:nvPr/>
          </p:nvSpPr>
          <p:spPr>
            <a:xfrm flipV="1">
              <a:off x="483" y="845"/>
              <a:ext cx="0" cy="226"/>
            </a:xfrm>
            <a:prstGeom prst="line">
              <a:avLst/>
            </a:prstGeom>
            <a:ln w="38100" cap="flat" cmpd="sng">
              <a:solidFill>
                <a:srgbClr val="FF00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597" name="Line 133"/>
            <p:cNvSpPr/>
            <p:nvPr/>
          </p:nvSpPr>
          <p:spPr>
            <a:xfrm flipV="1">
              <a:off x="1966" y="1598"/>
              <a:ext cx="0" cy="181"/>
            </a:xfrm>
            <a:prstGeom prst="line">
              <a:avLst/>
            </a:prstGeom>
            <a:ln w="38100" cap="flat" cmpd="sng">
              <a:solidFill>
                <a:srgbClr val="FF00FF"/>
              </a:solidFill>
              <a:prstDash val="solid"/>
              <a:headEnd type="none" w="med" len="med"/>
              <a:tailEnd type="triangle" w="med" len="med"/>
            </a:ln>
          </p:spPr>
        </p:sp>
      </p:grpSp>
      <p:grpSp>
        <p:nvGrpSpPr>
          <p:cNvPr id="8" name="Group 136"/>
          <p:cNvGrpSpPr/>
          <p:nvPr/>
        </p:nvGrpSpPr>
        <p:grpSpPr>
          <a:xfrm>
            <a:off x="5724525" y="836613"/>
            <a:ext cx="3113088" cy="2830512"/>
            <a:chOff x="3599" y="254"/>
            <a:chExt cx="1961" cy="1783"/>
          </a:xfrm>
        </p:grpSpPr>
        <p:sp>
          <p:nvSpPr>
            <p:cNvPr id="22540" name="Oval 42"/>
            <p:cNvSpPr/>
            <p:nvPr/>
          </p:nvSpPr>
          <p:spPr>
            <a:xfrm>
              <a:off x="5272" y="1417"/>
              <a:ext cx="288" cy="288"/>
            </a:xfrm>
            <a:prstGeom prst="ellipse">
              <a:avLst/>
            </a:prstGeom>
            <a:solidFill>
              <a:srgbClr val="66CCFF"/>
            </a:solidFill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541" name="Oval 43"/>
            <p:cNvSpPr/>
            <p:nvPr/>
          </p:nvSpPr>
          <p:spPr>
            <a:xfrm>
              <a:off x="4333" y="1434"/>
              <a:ext cx="288" cy="288"/>
            </a:xfrm>
            <a:prstGeom prst="ellipse">
              <a:avLst/>
            </a:prstGeom>
            <a:solidFill>
              <a:srgbClr val="66CCFF"/>
            </a:solidFill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542" name="Line 45"/>
            <p:cNvSpPr/>
            <p:nvPr/>
          </p:nvSpPr>
          <p:spPr>
            <a:xfrm>
              <a:off x="3742" y="597"/>
              <a:ext cx="16" cy="144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2543" name="Line 46"/>
            <p:cNvSpPr/>
            <p:nvPr/>
          </p:nvSpPr>
          <p:spPr>
            <a:xfrm>
              <a:off x="4476" y="607"/>
              <a:ext cx="8" cy="1427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oval" w="med" len="med"/>
              <a:tailEnd type="oval" w="med" len="med"/>
            </a:ln>
          </p:spPr>
        </p:sp>
        <p:sp>
          <p:nvSpPr>
            <p:cNvPr id="22544" name="Line 47"/>
            <p:cNvSpPr/>
            <p:nvPr/>
          </p:nvSpPr>
          <p:spPr>
            <a:xfrm>
              <a:off x="5411" y="597"/>
              <a:ext cx="15" cy="1427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2545" name="Line 51"/>
            <p:cNvSpPr/>
            <p:nvPr/>
          </p:nvSpPr>
          <p:spPr>
            <a:xfrm>
              <a:off x="5411" y="688"/>
              <a:ext cx="0" cy="244"/>
            </a:xfrm>
            <a:prstGeom prst="line">
              <a:avLst/>
            </a:prstGeom>
            <a:ln w="38100" cap="flat" cmpd="sng">
              <a:solidFill>
                <a:srgbClr val="FF00FF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22546" name="Line 52"/>
            <p:cNvSpPr/>
            <p:nvPr/>
          </p:nvSpPr>
          <p:spPr>
            <a:xfrm>
              <a:off x="3758" y="2024"/>
              <a:ext cx="1678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2547" name="Rectangle 57"/>
            <p:cNvSpPr/>
            <p:nvPr/>
          </p:nvSpPr>
          <p:spPr>
            <a:xfrm>
              <a:off x="5351" y="965"/>
              <a:ext cx="120" cy="288"/>
            </a:xfrm>
            <a:prstGeom prst="rect">
              <a:avLst/>
            </a:prstGeom>
            <a:solidFill>
              <a:srgbClr val="FF9900"/>
            </a:solidFill>
            <a:ln w="381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>
              <a:spAutoFit/>
            </a:bodyPr>
            <a:lstStyle/>
            <a:p>
              <a:pPr algn="ctr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548" name="Rectangle 58"/>
            <p:cNvSpPr/>
            <p:nvPr/>
          </p:nvSpPr>
          <p:spPr>
            <a:xfrm>
              <a:off x="4423" y="844"/>
              <a:ext cx="120" cy="288"/>
            </a:xfrm>
            <a:prstGeom prst="rect">
              <a:avLst/>
            </a:prstGeom>
            <a:solidFill>
              <a:srgbClr val="FF9900"/>
            </a:solidFill>
            <a:ln w="381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>
              <a:spAutoFit/>
            </a:bodyPr>
            <a:lstStyle/>
            <a:p>
              <a:pPr algn="ctr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549" name="Text Box 60"/>
            <p:cNvSpPr txBox="1"/>
            <p:nvPr/>
          </p:nvSpPr>
          <p:spPr>
            <a:xfrm>
              <a:off x="3894" y="1434"/>
              <a:ext cx="590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40V</a:t>
              </a:r>
            </a:p>
          </p:txBody>
        </p:sp>
        <p:sp>
          <p:nvSpPr>
            <p:cNvPr id="22550" name="Text Box 62"/>
            <p:cNvSpPr txBox="1"/>
            <p:nvPr/>
          </p:nvSpPr>
          <p:spPr>
            <a:xfrm>
              <a:off x="4993" y="890"/>
              <a:ext cx="336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</a:p>
          </p:txBody>
        </p:sp>
        <p:sp>
          <p:nvSpPr>
            <p:cNvPr id="22551" name="Text Box 63"/>
            <p:cNvSpPr txBox="1"/>
            <p:nvPr/>
          </p:nvSpPr>
          <p:spPr>
            <a:xfrm>
              <a:off x="4495" y="799"/>
              <a:ext cx="544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</a:p>
          </p:txBody>
        </p:sp>
        <p:sp>
          <p:nvSpPr>
            <p:cNvPr id="22552" name="Text Box 64"/>
            <p:cNvSpPr txBox="1"/>
            <p:nvPr/>
          </p:nvSpPr>
          <p:spPr>
            <a:xfrm>
              <a:off x="3805" y="845"/>
              <a:ext cx="442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2A</a:t>
              </a:r>
            </a:p>
          </p:txBody>
        </p:sp>
        <p:sp>
          <p:nvSpPr>
            <p:cNvPr id="22553" name="Text Box 65"/>
            <p:cNvSpPr txBox="1"/>
            <p:nvPr/>
          </p:nvSpPr>
          <p:spPr>
            <a:xfrm>
              <a:off x="4921" y="663"/>
              <a:ext cx="544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=?</a:t>
              </a:r>
              <a:endPara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22554" name="Group 66"/>
            <p:cNvGrpSpPr/>
            <p:nvPr/>
          </p:nvGrpSpPr>
          <p:grpSpPr>
            <a:xfrm>
              <a:off x="3599" y="1192"/>
              <a:ext cx="288" cy="288"/>
              <a:chOff x="2304" y="2304"/>
              <a:chExt cx="288" cy="288"/>
            </a:xfrm>
          </p:grpSpPr>
          <p:sp>
            <p:nvSpPr>
              <p:cNvPr id="22564" name="Oval 67"/>
              <p:cNvSpPr/>
              <p:nvPr/>
            </p:nvSpPr>
            <p:spPr>
              <a:xfrm>
                <a:off x="2304" y="2304"/>
                <a:ext cx="288" cy="288"/>
              </a:xfrm>
              <a:prstGeom prst="ellipse">
                <a:avLst/>
              </a:prstGeom>
              <a:solidFill>
                <a:srgbClr val="66CCFF"/>
              </a:solidFill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>
                <a:spAutoFit/>
              </a:bodyPr>
              <a:lstStyle/>
              <a:p>
                <a:pPr algn="ctr" eaLnBrk="1" hangingPunct="1"/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2565" name="Line 68"/>
              <p:cNvSpPr/>
              <p:nvPr/>
            </p:nvSpPr>
            <p:spPr>
              <a:xfrm>
                <a:off x="2304" y="2448"/>
                <a:ext cx="288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22555" name="Text Box 71"/>
            <p:cNvSpPr txBox="1"/>
            <p:nvPr/>
          </p:nvSpPr>
          <p:spPr>
            <a:xfrm>
              <a:off x="4821" y="254"/>
              <a:ext cx="336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</a:p>
          </p:txBody>
        </p:sp>
        <p:sp>
          <p:nvSpPr>
            <p:cNvPr id="22556" name="Text Box 72"/>
            <p:cNvSpPr txBox="1"/>
            <p:nvPr/>
          </p:nvSpPr>
          <p:spPr>
            <a:xfrm>
              <a:off x="4830" y="1434"/>
              <a:ext cx="590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30V</a:t>
              </a:r>
            </a:p>
          </p:txBody>
        </p:sp>
        <p:sp>
          <p:nvSpPr>
            <p:cNvPr id="22557" name="Text Box 73"/>
            <p:cNvSpPr txBox="1"/>
            <p:nvPr/>
          </p:nvSpPr>
          <p:spPr>
            <a:xfrm>
              <a:off x="5096" y="1525"/>
              <a:ext cx="227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22558" name="Text Box 74"/>
            <p:cNvSpPr txBox="1"/>
            <p:nvPr/>
          </p:nvSpPr>
          <p:spPr>
            <a:xfrm>
              <a:off x="5084" y="1162"/>
              <a:ext cx="227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22559" name="Text Box 75"/>
            <p:cNvSpPr txBox="1"/>
            <p:nvPr/>
          </p:nvSpPr>
          <p:spPr>
            <a:xfrm>
              <a:off x="4166" y="1116"/>
              <a:ext cx="227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22560" name="Text Box 76"/>
            <p:cNvSpPr txBox="1"/>
            <p:nvPr/>
          </p:nvSpPr>
          <p:spPr>
            <a:xfrm>
              <a:off x="4166" y="1570"/>
              <a:ext cx="227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22561" name="Line 122"/>
            <p:cNvSpPr/>
            <p:nvPr/>
          </p:nvSpPr>
          <p:spPr>
            <a:xfrm>
              <a:off x="3732" y="608"/>
              <a:ext cx="1678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2562" name="Rectangle 69"/>
            <p:cNvSpPr/>
            <p:nvPr/>
          </p:nvSpPr>
          <p:spPr>
            <a:xfrm>
              <a:off x="4833" y="534"/>
              <a:ext cx="317" cy="136"/>
            </a:xfrm>
            <a:prstGeom prst="rect">
              <a:avLst/>
            </a:prstGeom>
            <a:solidFill>
              <a:srgbClr val="FF9900"/>
            </a:solidFill>
            <a:ln w="38100">
              <a:noFill/>
            </a:ln>
          </p:spPr>
          <p:txBody>
            <a:bodyPr wrap="none" anchor="ctr"/>
            <a:lstStyle/>
            <a:p>
              <a:pPr algn="ctr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563" name="Line 135"/>
            <p:cNvSpPr/>
            <p:nvPr/>
          </p:nvSpPr>
          <p:spPr>
            <a:xfrm flipV="1">
              <a:off x="3742" y="890"/>
              <a:ext cx="0" cy="272"/>
            </a:xfrm>
            <a:prstGeom prst="line">
              <a:avLst/>
            </a:prstGeom>
            <a:ln w="38100" cap="flat" cmpd="sng">
              <a:solidFill>
                <a:srgbClr val="FF00FF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22539" name="TextBox 94"/>
          <p:cNvSpPr txBox="1"/>
          <p:nvPr/>
        </p:nvSpPr>
        <p:spPr>
          <a:xfrm>
            <a:off x="20638" y="-317"/>
            <a:ext cx="8675687" cy="9540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1400" b="0" dirty="0">
                <a:latin typeface="Arial" panose="020B0604020202020204" pitchFamily="34" charset="0"/>
              </a:rPr>
              <a:t>       </a:t>
            </a:r>
            <a:r>
              <a:rPr lang="zh-CN" altLang="en-US" sz="1400" dirty="0">
                <a:latin typeface="Arial" panose="020B0604020202020204" pitchFamily="34" charset="0"/>
              </a:rPr>
              <a:t>根据</a:t>
            </a:r>
            <a:r>
              <a:rPr lang="en-US" altLang="zh-CN" sz="1400" dirty="0">
                <a:latin typeface="Arial" panose="020B0604020202020204" pitchFamily="34" charset="0"/>
              </a:rPr>
              <a:t>KVL</a:t>
            </a:r>
            <a:r>
              <a:rPr lang="zh-CN" altLang="en-US" sz="1400" dirty="0">
                <a:latin typeface="Arial" panose="020B0604020202020204" pitchFamily="34" charset="0"/>
              </a:rPr>
              <a:t>，理想电压源与任何负载（含电流源）并联，其对外端口电压不变，故所并联的电流源在计算中无法起作用，故可看成“无效”。但这只是对外而已，对电压源所提供的功率还是有变化的。</a:t>
            </a:r>
            <a:br>
              <a:rPr lang="zh-CN" altLang="en-US" sz="1400" dirty="0">
                <a:latin typeface="Arial" panose="020B0604020202020204" pitchFamily="34" charset="0"/>
              </a:rPr>
            </a:br>
            <a:r>
              <a:rPr lang="zh-CN" altLang="en-US" sz="1400" dirty="0">
                <a:latin typeface="Arial" panose="020B0604020202020204" pitchFamily="34" charset="0"/>
              </a:rPr>
              <a:t>       根据</a:t>
            </a:r>
            <a:r>
              <a:rPr lang="en-US" altLang="zh-CN" sz="1400" dirty="0">
                <a:latin typeface="Arial" panose="020B0604020202020204" pitchFamily="34" charset="0"/>
              </a:rPr>
              <a:t>KCL</a:t>
            </a:r>
            <a:r>
              <a:rPr lang="zh-CN" altLang="en-US" sz="1400" dirty="0">
                <a:latin typeface="Arial" panose="020B0604020202020204" pitchFamily="34" charset="0"/>
              </a:rPr>
              <a:t>，理想电流源串联任何电气元件对无法改变电流源的输出电流，与之串联的电压源在对其它元件计算中无法起作用，故也可视为“无效”，但同样会对电流源功率产生影响。</a:t>
            </a: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0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0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0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0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6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71450" y="38100"/>
            <a:ext cx="2343150" cy="1143000"/>
          </a:xfrm>
        </p:spPr>
        <p:txBody>
          <a:bodyPr/>
          <a:lstStyle/>
          <a:p>
            <a:pPr algn="l" eaLnBrk="1" hangingPunct="1"/>
            <a:r>
              <a:rPr kumimoji="1" lang="zh-CN" altLang="en-US" sz="2800" b="1">
                <a:solidFill>
                  <a:schemeClr val="folHlink"/>
                </a:solidFill>
                <a:latin typeface="宋体" panose="02010600030101010101" pitchFamily="2" charset="-122"/>
              </a:rPr>
              <a:t>例</a:t>
            </a:r>
            <a:r>
              <a:rPr kumimoji="1" lang="en-US" altLang="zh-CN" sz="2800" b="1">
                <a:solidFill>
                  <a:schemeClr val="folHlink"/>
                </a:solidFill>
                <a:latin typeface="宋体" panose="02010600030101010101" pitchFamily="2" charset="-122"/>
              </a:rPr>
              <a:t>7</a:t>
            </a:r>
            <a:r>
              <a:rPr kumimoji="1" lang="zh-CN" altLang="en-US" sz="2800" b="1">
                <a:solidFill>
                  <a:schemeClr val="folHlink"/>
                </a:solidFill>
                <a:latin typeface="宋体" panose="02010600030101010101" pitchFamily="2" charset="-122"/>
              </a:rPr>
              <a:t>：</a:t>
            </a:r>
          </a:p>
        </p:txBody>
      </p:sp>
      <p:sp>
        <p:nvSpPr>
          <p:cNvPr id="1382404" name="Text Box 4"/>
          <p:cNvSpPr txBox="1">
            <a:spLocks noChangeArrowheads="1"/>
          </p:cNvSpPr>
          <p:nvPr/>
        </p:nvSpPr>
        <p:spPr bwMode="auto">
          <a:xfrm>
            <a:off x="1720850" y="322263"/>
            <a:ext cx="5399088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800">
                <a:latin typeface="楷体_GB2312" panose="02010609030101010101" pitchFamily="49" charset="-122"/>
                <a:ea typeface="楷体_GB2312" panose="02010609030101010101" pitchFamily="49" charset="-122"/>
              </a:rPr>
              <a:t>求电路的</a:t>
            </a:r>
            <a:r>
              <a:rPr lang="en-US" altLang="zh-CN" sz="2800">
                <a:latin typeface="楷体_GB2312" panose="02010609030101010101" pitchFamily="49" charset="-122"/>
                <a:ea typeface="楷体_GB2312" panose="02010609030101010101" pitchFamily="49" charset="-122"/>
              </a:rPr>
              <a:t>VAR</a:t>
            </a:r>
            <a:r>
              <a:rPr lang="zh-CN" altLang="en-US" sz="2800">
                <a:latin typeface="楷体_GB2312" panose="02010609030101010101" pitchFamily="49" charset="-122"/>
                <a:ea typeface="楷体_GB2312" panose="02010609030101010101" pitchFamily="49" charset="-122"/>
              </a:rPr>
              <a:t>及等效电路。</a:t>
            </a:r>
            <a:endParaRPr lang="zh-CN" altLang="en-US">
              <a:ea typeface="宋体" panose="02010600030101010101" pitchFamily="2" charset="-122"/>
            </a:endParaRPr>
          </a:p>
        </p:txBody>
      </p:sp>
      <p:grpSp>
        <p:nvGrpSpPr>
          <p:cNvPr id="2" name="Group 146"/>
          <p:cNvGrpSpPr/>
          <p:nvPr/>
        </p:nvGrpSpPr>
        <p:grpSpPr bwMode="auto">
          <a:xfrm>
            <a:off x="889000" y="3825875"/>
            <a:ext cx="2757488" cy="2776538"/>
            <a:chOff x="560" y="2410"/>
            <a:chExt cx="1737" cy="1749"/>
          </a:xfrm>
        </p:grpSpPr>
        <p:sp>
          <p:nvSpPr>
            <p:cNvPr id="11343" name="Text Box 99"/>
            <p:cNvSpPr txBox="1">
              <a:spLocks noChangeArrowheads="1"/>
            </p:cNvSpPr>
            <p:nvPr/>
          </p:nvSpPr>
          <p:spPr bwMode="auto">
            <a:xfrm>
              <a:off x="798" y="2931"/>
              <a:ext cx="666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>
                  <a:ea typeface="宋体" panose="02010600030101010101" pitchFamily="2" charset="-122"/>
                </a:rPr>
                <a:t>3/5Ω</a:t>
              </a:r>
            </a:p>
          </p:txBody>
        </p:sp>
        <p:sp>
          <p:nvSpPr>
            <p:cNvPr id="11344" name="Line 100"/>
            <p:cNvSpPr>
              <a:spLocks noChangeShapeType="1"/>
            </p:cNvSpPr>
            <p:nvPr/>
          </p:nvSpPr>
          <p:spPr bwMode="auto">
            <a:xfrm flipV="1">
              <a:off x="714" y="3995"/>
              <a:ext cx="10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45" name="Line 102"/>
            <p:cNvSpPr>
              <a:spLocks noChangeShapeType="1"/>
            </p:cNvSpPr>
            <p:nvPr/>
          </p:nvSpPr>
          <p:spPr bwMode="auto">
            <a:xfrm flipV="1">
              <a:off x="712" y="2737"/>
              <a:ext cx="2" cy="21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46" name="Text Box 104"/>
            <p:cNvSpPr txBox="1">
              <a:spLocks noChangeArrowheads="1"/>
            </p:cNvSpPr>
            <p:nvPr/>
          </p:nvSpPr>
          <p:spPr bwMode="auto">
            <a:xfrm>
              <a:off x="1584" y="2766"/>
              <a:ext cx="280" cy="1230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3600">
                  <a:ea typeface="楷体_GB2312" panose="02010609030101010101" pitchFamily="49" charset="-122"/>
                </a:rPr>
                <a:t>+</a:t>
              </a:r>
            </a:p>
            <a:p>
              <a:pPr>
                <a:lnSpc>
                  <a:spcPct val="90000"/>
                </a:lnSpc>
              </a:pPr>
              <a:r>
                <a:rPr lang="en-US" altLang="zh-CN" sz="2800">
                  <a:ea typeface="楷体_GB2312" panose="02010609030101010101" pitchFamily="49" charset="-122"/>
                </a:rPr>
                <a:t>U</a:t>
              </a:r>
            </a:p>
            <a:p>
              <a:pPr>
                <a:lnSpc>
                  <a:spcPct val="90000"/>
                </a:lnSpc>
              </a:pPr>
              <a:r>
                <a:rPr lang="en-US" altLang="zh-CN" sz="3600"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</a:p>
          </p:txBody>
        </p:sp>
        <p:sp>
          <p:nvSpPr>
            <p:cNvPr id="11347" name="Oval 105"/>
            <p:cNvSpPr>
              <a:spLocks noChangeArrowheads="1"/>
            </p:cNvSpPr>
            <p:nvPr/>
          </p:nvSpPr>
          <p:spPr bwMode="auto">
            <a:xfrm>
              <a:off x="1693" y="2682"/>
              <a:ext cx="83" cy="10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48" name="Oval 106"/>
            <p:cNvSpPr>
              <a:spLocks noChangeArrowheads="1"/>
            </p:cNvSpPr>
            <p:nvPr/>
          </p:nvSpPr>
          <p:spPr bwMode="auto">
            <a:xfrm>
              <a:off x="1724" y="3942"/>
              <a:ext cx="83" cy="10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49" name="Line 107"/>
            <p:cNvSpPr>
              <a:spLocks noChangeShapeType="1"/>
            </p:cNvSpPr>
            <p:nvPr/>
          </p:nvSpPr>
          <p:spPr bwMode="auto">
            <a:xfrm flipH="1" flipV="1">
              <a:off x="1401" y="2740"/>
              <a:ext cx="284" cy="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50" name="Text Box 108"/>
            <p:cNvSpPr txBox="1">
              <a:spLocks noChangeArrowheads="1"/>
            </p:cNvSpPr>
            <p:nvPr/>
          </p:nvSpPr>
          <p:spPr bwMode="auto">
            <a:xfrm>
              <a:off x="1300" y="2410"/>
              <a:ext cx="312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11351" name="Text Box 109"/>
            <p:cNvSpPr txBox="1">
              <a:spLocks noChangeArrowheads="1"/>
            </p:cNvSpPr>
            <p:nvPr/>
          </p:nvSpPr>
          <p:spPr bwMode="auto">
            <a:xfrm>
              <a:off x="1788" y="2502"/>
              <a:ext cx="360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1352" name="Text Box 110"/>
            <p:cNvSpPr txBox="1">
              <a:spLocks noChangeArrowheads="1"/>
            </p:cNvSpPr>
            <p:nvPr/>
          </p:nvSpPr>
          <p:spPr bwMode="auto">
            <a:xfrm>
              <a:off x="1805" y="3794"/>
              <a:ext cx="49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1353" name="Line 111"/>
            <p:cNvSpPr>
              <a:spLocks noChangeShapeType="1"/>
            </p:cNvSpPr>
            <p:nvPr/>
          </p:nvSpPr>
          <p:spPr bwMode="auto">
            <a:xfrm>
              <a:off x="714" y="3295"/>
              <a:ext cx="0" cy="7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54" name="Rectangle 114"/>
            <p:cNvSpPr>
              <a:spLocks noChangeArrowheads="1"/>
            </p:cNvSpPr>
            <p:nvPr/>
          </p:nvSpPr>
          <p:spPr bwMode="auto">
            <a:xfrm rot="5400000">
              <a:off x="542" y="3029"/>
              <a:ext cx="340" cy="16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55" name="Oval 118"/>
            <p:cNvSpPr>
              <a:spLocks noChangeArrowheads="1"/>
            </p:cNvSpPr>
            <p:nvPr/>
          </p:nvSpPr>
          <p:spPr bwMode="auto">
            <a:xfrm>
              <a:off x="560" y="3480"/>
              <a:ext cx="288" cy="2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56" name="Line 119"/>
            <p:cNvSpPr>
              <a:spLocks noChangeShapeType="1"/>
            </p:cNvSpPr>
            <p:nvPr/>
          </p:nvSpPr>
          <p:spPr bwMode="auto">
            <a:xfrm>
              <a:off x="694" y="2728"/>
              <a:ext cx="80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57" name="Text Box 123"/>
            <p:cNvSpPr txBox="1">
              <a:spLocks noChangeArrowheads="1"/>
            </p:cNvSpPr>
            <p:nvPr/>
          </p:nvSpPr>
          <p:spPr bwMode="auto">
            <a:xfrm>
              <a:off x="848" y="3283"/>
              <a:ext cx="616" cy="7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altLang="zh-CN" sz="2400">
                  <a:latin typeface="宋体" panose="02010600030101010101" pitchFamily="2" charset="-122"/>
                  <a:ea typeface="宋体" panose="02010600030101010101" pitchFamily="2" charset="-122"/>
                </a:rPr>
                <a:t>+</a:t>
              </a:r>
            </a:p>
            <a:p>
              <a:pPr>
                <a:lnSpc>
                  <a:spcPct val="60000"/>
                </a:lnSpc>
              </a:pPr>
              <a:r>
                <a:rPr lang="en-US" altLang="zh-CN" sz="2800">
                  <a:ea typeface="宋体" panose="02010600030101010101" pitchFamily="2" charset="-122"/>
                </a:rPr>
                <a:t>3/5V</a:t>
              </a:r>
            </a:p>
            <a:p>
              <a:pPr>
                <a:lnSpc>
                  <a:spcPct val="60000"/>
                </a:lnSpc>
              </a:pPr>
              <a:r>
                <a:rPr lang="en-US" altLang="zh-CN" sz="2400"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</a:p>
          </p:txBody>
        </p:sp>
      </p:grpSp>
      <p:grpSp>
        <p:nvGrpSpPr>
          <p:cNvPr id="3" name="Group 125"/>
          <p:cNvGrpSpPr/>
          <p:nvPr/>
        </p:nvGrpSpPr>
        <p:grpSpPr bwMode="auto">
          <a:xfrm>
            <a:off x="5540375" y="669925"/>
            <a:ext cx="3675063" cy="2870200"/>
            <a:chOff x="1319" y="2472"/>
            <a:chExt cx="2315" cy="1808"/>
          </a:xfrm>
        </p:grpSpPr>
        <p:sp>
          <p:nvSpPr>
            <p:cNvPr id="11323" name="Line 126"/>
            <p:cNvSpPr>
              <a:spLocks noChangeShapeType="1"/>
            </p:cNvSpPr>
            <p:nvPr/>
          </p:nvSpPr>
          <p:spPr bwMode="auto">
            <a:xfrm>
              <a:off x="1439" y="2858"/>
              <a:ext cx="258" cy="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24" name="Rectangle 127"/>
            <p:cNvSpPr>
              <a:spLocks noChangeArrowheads="1"/>
            </p:cNvSpPr>
            <p:nvPr/>
          </p:nvSpPr>
          <p:spPr bwMode="auto">
            <a:xfrm rot="-10786979">
              <a:off x="1697" y="2784"/>
              <a:ext cx="340" cy="16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25" name="Text Box 128"/>
            <p:cNvSpPr txBox="1">
              <a:spLocks noChangeArrowheads="1"/>
            </p:cNvSpPr>
            <p:nvPr/>
          </p:nvSpPr>
          <p:spPr bwMode="auto">
            <a:xfrm>
              <a:off x="1523" y="3052"/>
              <a:ext cx="460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>
                  <a:ea typeface="宋体" panose="02010600030101010101" pitchFamily="2" charset="-122"/>
                </a:rPr>
                <a:t>2Ω</a:t>
              </a:r>
            </a:p>
          </p:txBody>
        </p:sp>
        <p:sp>
          <p:nvSpPr>
            <p:cNvPr id="11326" name="Line 129"/>
            <p:cNvSpPr>
              <a:spLocks noChangeShapeType="1"/>
            </p:cNvSpPr>
            <p:nvPr/>
          </p:nvSpPr>
          <p:spPr bwMode="auto">
            <a:xfrm flipV="1">
              <a:off x="1439" y="4116"/>
              <a:ext cx="162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27" name="Line 130"/>
            <p:cNvSpPr>
              <a:spLocks noChangeShapeType="1"/>
            </p:cNvSpPr>
            <p:nvPr/>
          </p:nvSpPr>
          <p:spPr bwMode="auto">
            <a:xfrm flipV="1">
              <a:off x="1437" y="2858"/>
              <a:ext cx="2" cy="21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28" name="Rectangle 131"/>
            <p:cNvSpPr>
              <a:spLocks noChangeArrowheads="1"/>
            </p:cNvSpPr>
            <p:nvPr/>
          </p:nvSpPr>
          <p:spPr bwMode="auto">
            <a:xfrm rot="2666469">
              <a:off x="1319" y="3590"/>
              <a:ext cx="240" cy="24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29" name="Text Box 132"/>
            <p:cNvSpPr txBox="1">
              <a:spLocks noChangeArrowheads="1"/>
            </p:cNvSpPr>
            <p:nvPr/>
          </p:nvSpPr>
          <p:spPr bwMode="auto">
            <a:xfrm>
              <a:off x="2981" y="2887"/>
              <a:ext cx="280" cy="1230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3600">
                  <a:ea typeface="楷体_GB2312" panose="02010609030101010101" pitchFamily="49" charset="-122"/>
                </a:rPr>
                <a:t>+</a:t>
              </a:r>
            </a:p>
            <a:p>
              <a:pPr>
                <a:lnSpc>
                  <a:spcPct val="90000"/>
                </a:lnSpc>
              </a:pPr>
              <a:r>
                <a:rPr lang="en-US" altLang="zh-CN" sz="2800">
                  <a:ea typeface="楷体_GB2312" panose="02010609030101010101" pitchFamily="49" charset="-122"/>
                </a:rPr>
                <a:t>U</a:t>
              </a:r>
            </a:p>
            <a:p>
              <a:pPr>
                <a:lnSpc>
                  <a:spcPct val="90000"/>
                </a:lnSpc>
              </a:pPr>
              <a:r>
                <a:rPr lang="en-US" altLang="zh-CN" sz="3600"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</a:p>
          </p:txBody>
        </p:sp>
        <p:sp>
          <p:nvSpPr>
            <p:cNvPr id="11330" name="Oval 133"/>
            <p:cNvSpPr>
              <a:spLocks noChangeArrowheads="1"/>
            </p:cNvSpPr>
            <p:nvPr/>
          </p:nvSpPr>
          <p:spPr bwMode="auto">
            <a:xfrm>
              <a:off x="3066" y="2803"/>
              <a:ext cx="83" cy="10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31" name="Oval 134"/>
            <p:cNvSpPr>
              <a:spLocks noChangeArrowheads="1"/>
            </p:cNvSpPr>
            <p:nvPr/>
          </p:nvSpPr>
          <p:spPr bwMode="auto">
            <a:xfrm>
              <a:off x="3061" y="4063"/>
              <a:ext cx="83" cy="10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32" name="Line 135"/>
            <p:cNvSpPr>
              <a:spLocks noChangeShapeType="1"/>
            </p:cNvSpPr>
            <p:nvPr/>
          </p:nvSpPr>
          <p:spPr bwMode="auto">
            <a:xfrm flipH="1" flipV="1">
              <a:off x="2774" y="2861"/>
              <a:ext cx="284" cy="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3" name="Text Box 136"/>
            <p:cNvSpPr txBox="1">
              <a:spLocks noChangeArrowheads="1"/>
            </p:cNvSpPr>
            <p:nvPr/>
          </p:nvSpPr>
          <p:spPr bwMode="auto">
            <a:xfrm>
              <a:off x="2841" y="2531"/>
              <a:ext cx="312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11334" name="Text Box 137"/>
            <p:cNvSpPr txBox="1">
              <a:spLocks noChangeArrowheads="1"/>
            </p:cNvSpPr>
            <p:nvPr/>
          </p:nvSpPr>
          <p:spPr bwMode="auto">
            <a:xfrm>
              <a:off x="3161" y="2623"/>
              <a:ext cx="360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1335" name="Text Box 138"/>
            <p:cNvSpPr txBox="1">
              <a:spLocks noChangeArrowheads="1"/>
            </p:cNvSpPr>
            <p:nvPr/>
          </p:nvSpPr>
          <p:spPr bwMode="auto">
            <a:xfrm>
              <a:off x="3142" y="3915"/>
              <a:ext cx="49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1336" name="Line 139"/>
            <p:cNvSpPr>
              <a:spLocks noChangeShapeType="1"/>
            </p:cNvSpPr>
            <p:nvPr/>
          </p:nvSpPr>
          <p:spPr bwMode="auto">
            <a:xfrm>
              <a:off x="1439" y="3416"/>
              <a:ext cx="0" cy="7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7" name="Rectangle 140"/>
            <p:cNvSpPr>
              <a:spLocks noChangeArrowheads="1"/>
            </p:cNvSpPr>
            <p:nvPr/>
          </p:nvSpPr>
          <p:spPr bwMode="auto">
            <a:xfrm rot="5400000">
              <a:off x="1267" y="3150"/>
              <a:ext cx="340" cy="16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38" name="Oval 141"/>
            <p:cNvSpPr>
              <a:spLocks noChangeArrowheads="1"/>
            </p:cNvSpPr>
            <p:nvPr/>
          </p:nvSpPr>
          <p:spPr bwMode="auto">
            <a:xfrm>
              <a:off x="2304" y="2712"/>
              <a:ext cx="288" cy="2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39" name="Line 142"/>
            <p:cNvSpPr>
              <a:spLocks noChangeShapeType="1"/>
            </p:cNvSpPr>
            <p:nvPr/>
          </p:nvSpPr>
          <p:spPr bwMode="auto">
            <a:xfrm>
              <a:off x="2033" y="2863"/>
              <a:ext cx="80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40" name="Text Box 143"/>
            <p:cNvSpPr txBox="1">
              <a:spLocks noChangeArrowheads="1"/>
            </p:cNvSpPr>
            <p:nvPr/>
          </p:nvSpPr>
          <p:spPr bwMode="auto">
            <a:xfrm>
              <a:off x="2036" y="2955"/>
              <a:ext cx="1104" cy="327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r>
                <a:rPr lang="en-US" altLang="zh-CN" sz="2800">
                  <a:ea typeface="楷体_GB2312" panose="02010609030101010101" pitchFamily="49" charset="-122"/>
                </a:rPr>
                <a:t>  3V + </a:t>
              </a:r>
            </a:p>
          </p:txBody>
        </p:sp>
        <p:sp>
          <p:nvSpPr>
            <p:cNvPr id="11341" name="Text Box 144"/>
            <p:cNvSpPr txBox="1">
              <a:spLocks noChangeArrowheads="1"/>
            </p:cNvSpPr>
            <p:nvPr/>
          </p:nvSpPr>
          <p:spPr bwMode="auto">
            <a:xfrm>
              <a:off x="1639" y="2472"/>
              <a:ext cx="460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>
                  <a:ea typeface="宋体" panose="02010600030101010101" pitchFamily="2" charset="-122"/>
                </a:rPr>
                <a:t>1Ω</a:t>
              </a:r>
            </a:p>
          </p:txBody>
        </p:sp>
        <p:sp>
          <p:nvSpPr>
            <p:cNvPr id="11342" name="Text Box 145"/>
            <p:cNvSpPr txBox="1">
              <a:spLocks noChangeArrowheads="1"/>
            </p:cNvSpPr>
            <p:nvPr/>
          </p:nvSpPr>
          <p:spPr bwMode="auto">
            <a:xfrm>
              <a:off x="1583" y="3414"/>
              <a:ext cx="616" cy="7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altLang="zh-CN" sz="2400"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</a:p>
            <a:p>
              <a:pPr>
                <a:lnSpc>
                  <a:spcPct val="60000"/>
                </a:lnSpc>
              </a:pPr>
              <a:r>
                <a:rPr lang="en-US" altLang="zh-CN" sz="2800">
                  <a:ea typeface="宋体" panose="02010600030101010101" pitchFamily="2" charset="-122"/>
                </a:rPr>
                <a:t>4</a:t>
              </a:r>
              <a:r>
                <a:rPr lang="en-US" altLang="zh-CN" sz="2800">
                  <a:solidFill>
                    <a:srgbClr val="FFFF00"/>
                  </a:solidFill>
                  <a:ea typeface="宋体" panose="02010600030101010101" pitchFamily="2" charset="-122"/>
                </a:rPr>
                <a:t>U</a:t>
              </a:r>
            </a:p>
            <a:p>
              <a:pPr>
                <a:lnSpc>
                  <a:spcPct val="60000"/>
                </a:lnSpc>
              </a:pPr>
              <a:r>
                <a:rPr lang="en-US" altLang="zh-CN" sz="2400">
                  <a:ea typeface="宋体" panose="02010600030101010101" pitchFamily="2" charset="-122"/>
                </a:rPr>
                <a:t>+</a:t>
              </a:r>
            </a:p>
          </p:txBody>
        </p:sp>
      </p:grpSp>
      <p:grpSp>
        <p:nvGrpSpPr>
          <p:cNvPr id="4" name="Group 147"/>
          <p:cNvGrpSpPr/>
          <p:nvPr/>
        </p:nvGrpSpPr>
        <p:grpSpPr bwMode="auto">
          <a:xfrm>
            <a:off x="674688" y="1089025"/>
            <a:ext cx="4506912" cy="2522538"/>
            <a:chOff x="778" y="975"/>
            <a:chExt cx="2839" cy="1589"/>
          </a:xfrm>
        </p:grpSpPr>
        <p:sp>
          <p:nvSpPr>
            <p:cNvPr id="11297" name="Line 148"/>
            <p:cNvSpPr>
              <a:spLocks noChangeShapeType="1"/>
            </p:cNvSpPr>
            <p:nvPr/>
          </p:nvSpPr>
          <p:spPr bwMode="auto">
            <a:xfrm flipV="1">
              <a:off x="898" y="1399"/>
              <a:ext cx="74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98" name="Rectangle 149"/>
            <p:cNvSpPr>
              <a:spLocks noChangeArrowheads="1"/>
            </p:cNvSpPr>
            <p:nvPr/>
          </p:nvSpPr>
          <p:spPr bwMode="auto">
            <a:xfrm rot="-10786979">
              <a:off x="1644" y="1320"/>
              <a:ext cx="340" cy="16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99" name="Text Box 150"/>
            <p:cNvSpPr txBox="1">
              <a:spLocks noChangeArrowheads="1"/>
            </p:cNvSpPr>
            <p:nvPr/>
          </p:nvSpPr>
          <p:spPr bwMode="auto">
            <a:xfrm>
              <a:off x="1490" y="1732"/>
              <a:ext cx="460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>
                  <a:ea typeface="宋体" panose="02010600030101010101" pitchFamily="2" charset="-122"/>
                </a:rPr>
                <a:t>2Ω</a:t>
              </a:r>
            </a:p>
          </p:txBody>
        </p:sp>
        <p:sp>
          <p:nvSpPr>
            <p:cNvPr id="11300" name="Line 151"/>
            <p:cNvSpPr>
              <a:spLocks noChangeShapeType="1"/>
            </p:cNvSpPr>
            <p:nvPr/>
          </p:nvSpPr>
          <p:spPr bwMode="auto">
            <a:xfrm flipV="1">
              <a:off x="916" y="2340"/>
              <a:ext cx="2092" cy="1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01" name="Text Box 152"/>
            <p:cNvSpPr txBox="1">
              <a:spLocks noChangeArrowheads="1"/>
            </p:cNvSpPr>
            <p:nvPr/>
          </p:nvSpPr>
          <p:spPr bwMode="auto">
            <a:xfrm>
              <a:off x="906" y="1923"/>
              <a:ext cx="576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 b="1">
                  <a:ea typeface="宋体" panose="02010600030101010101" pitchFamily="2" charset="-122"/>
                </a:rPr>
                <a:t> </a:t>
              </a:r>
              <a:r>
                <a:rPr lang="en-US" altLang="zh-CN" sz="2800">
                  <a:ea typeface="宋体" panose="02010600030101010101" pitchFamily="2" charset="-122"/>
                </a:rPr>
                <a:t>2</a:t>
              </a:r>
              <a:r>
                <a:rPr lang="en-US" altLang="zh-CN" sz="2800">
                  <a:solidFill>
                    <a:srgbClr val="FFFF00"/>
                  </a:solidFill>
                  <a:ea typeface="宋体" panose="02010600030101010101" pitchFamily="2" charset="-122"/>
                </a:rPr>
                <a:t>U</a:t>
              </a:r>
              <a:endParaRPr lang="en-US" altLang="zh-CN" sz="2400">
                <a:solidFill>
                  <a:srgbClr val="FFFF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1302" name="Line 153"/>
            <p:cNvSpPr>
              <a:spLocks noChangeShapeType="1"/>
            </p:cNvSpPr>
            <p:nvPr/>
          </p:nvSpPr>
          <p:spPr bwMode="auto">
            <a:xfrm flipV="1">
              <a:off x="916" y="1399"/>
              <a:ext cx="2" cy="2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03" name="Rectangle 154"/>
            <p:cNvSpPr>
              <a:spLocks noChangeArrowheads="1"/>
            </p:cNvSpPr>
            <p:nvPr/>
          </p:nvSpPr>
          <p:spPr bwMode="auto">
            <a:xfrm rot="2666469">
              <a:off x="778" y="1719"/>
              <a:ext cx="240" cy="24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04" name="Text Box 155"/>
            <p:cNvSpPr txBox="1">
              <a:spLocks noChangeArrowheads="1"/>
            </p:cNvSpPr>
            <p:nvPr/>
          </p:nvSpPr>
          <p:spPr bwMode="auto">
            <a:xfrm>
              <a:off x="2928" y="1447"/>
              <a:ext cx="280" cy="943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altLang="zh-CN" sz="3600">
                  <a:ea typeface="楷体_GB2312" panose="02010609030101010101" pitchFamily="49" charset="-122"/>
                </a:rPr>
                <a:t>+</a:t>
              </a:r>
            </a:p>
            <a:p>
              <a:pPr>
                <a:lnSpc>
                  <a:spcPct val="60000"/>
                </a:lnSpc>
              </a:pPr>
              <a:r>
                <a:rPr lang="en-US" altLang="zh-CN" sz="2800">
                  <a:ea typeface="楷体_GB2312" panose="02010609030101010101" pitchFamily="49" charset="-122"/>
                </a:rPr>
                <a:t>U</a:t>
              </a:r>
            </a:p>
            <a:p>
              <a:pPr>
                <a:lnSpc>
                  <a:spcPct val="60000"/>
                </a:lnSpc>
              </a:pPr>
              <a:r>
                <a:rPr lang="en-US" altLang="zh-CN" sz="3600"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</a:p>
          </p:txBody>
        </p:sp>
        <p:sp>
          <p:nvSpPr>
            <p:cNvPr id="11305" name="Oval 156"/>
            <p:cNvSpPr>
              <a:spLocks noChangeArrowheads="1"/>
            </p:cNvSpPr>
            <p:nvPr/>
          </p:nvSpPr>
          <p:spPr bwMode="auto">
            <a:xfrm>
              <a:off x="3013" y="1339"/>
              <a:ext cx="83" cy="10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06" name="Oval 157"/>
            <p:cNvSpPr>
              <a:spLocks noChangeArrowheads="1"/>
            </p:cNvSpPr>
            <p:nvPr/>
          </p:nvSpPr>
          <p:spPr bwMode="auto">
            <a:xfrm>
              <a:off x="3008" y="2287"/>
              <a:ext cx="83" cy="10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07" name="Line 158"/>
            <p:cNvSpPr>
              <a:spLocks noChangeShapeType="1"/>
            </p:cNvSpPr>
            <p:nvPr/>
          </p:nvSpPr>
          <p:spPr bwMode="auto">
            <a:xfrm flipH="1" flipV="1">
              <a:off x="2721" y="1397"/>
              <a:ext cx="284" cy="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8" name="Text Box 159"/>
            <p:cNvSpPr txBox="1">
              <a:spLocks noChangeArrowheads="1"/>
            </p:cNvSpPr>
            <p:nvPr/>
          </p:nvSpPr>
          <p:spPr bwMode="auto">
            <a:xfrm>
              <a:off x="2788" y="1067"/>
              <a:ext cx="312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11309" name="Text Box 160"/>
            <p:cNvSpPr txBox="1">
              <a:spLocks noChangeArrowheads="1"/>
            </p:cNvSpPr>
            <p:nvPr/>
          </p:nvSpPr>
          <p:spPr bwMode="auto">
            <a:xfrm>
              <a:off x="3108" y="1159"/>
              <a:ext cx="360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1310" name="Text Box 161"/>
            <p:cNvSpPr txBox="1">
              <a:spLocks noChangeArrowheads="1"/>
            </p:cNvSpPr>
            <p:nvPr/>
          </p:nvSpPr>
          <p:spPr bwMode="auto">
            <a:xfrm>
              <a:off x="3125" y="2199"/>
              <a:ext cx="49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1311" name="Line 162"/>
            <p:cNvSpPr>
              <a:spLocks noChangeShapeType="1"/>
            </p:cNvSpPr>
            <p:nvPr/>
          </p:nvSpPr>
          <p:spPr bwMode="auto">
            <a:xfrm>
              <a:off x="916" y="1988"/>
              <a:ext cx="0" cy="35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2" name="Line 163"/>
            <p:cNvSpPr>
              <a:spLocks noChangeShapeType="1"/>
            </p:cNvSpPr>
            <p:nvPr/>
          </p:nvSpPr>
          <p:spPr bwMode="auto">
            <a:xfrm>
              <a:off x="778" y="1838"/>
              <a:ext cx="2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3" name="Line 164"/>
            <p:cNvSpPr>
              <a:spLocks noChangeShapeType="1"/>
            </p:cNvSpPr>
            <p:nvPr/>
          </p:nvSpPr>
          <p:spPr bwMode="auto">
            <a:xfrm flipV="1">
              <a:off x="1423" y="1399"/>
              <a:ext cx="0" cy="30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14" name="Rectangle 165"/>
            <p:cNvSpPr>
              <a:spLocks noChangeArrowheads="1"/>
            </p:cNvSpPr>
            <p:nvPr/>
          </p:nvSpPr>
          <p:spPr bwMode="auto">
            <a:xfrm rot="5400000">
              <a:off x="1252" y="1777"/>
              <a:ext cx="340" cy="16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15" name="Line 166"/>
            <p:cNvSpPr>
              <a:spLocks noChangeShapeType="1"/>
            </p:cNvSpPr>
            <p:nvPr/>
          </p:nvSpPr>
          <p:spPr bwMode="auto">
            <a:xfrm>
              <a:off x="1423" y="2046"/>
              <a:ext cx="4" cy="26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16" name="Oval 167"/>
            <p:cNvSpPr>
              <a:spLocks noChangeArrowheads="1"/>
            </p:cNvSpPr>
            <p:nvPr/>
          </p:nvSpPr>
          <p:spPr bwMode="auto">
            <a:xfrm>
              <a:off x="1381" y="2271"/>
              <a:ext cx="83" cy="104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17" name="Oval 168"/>
            <p:cNvSpPr>
              <a:spLocks noChangeArrowheads="1"/>
            </p:cNvSpPr>
            <p:nvPr/>
          </p:nvSpPr>
          <p:spPr bwMode="auto">
            <a:xfrm>
              <a:off x="1382" y="1346"/>
              <a:ext cx="83" cy="9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18" name="Oval 169"/>
            <p:cNvSpPr>
              <a:spLocks noChangeArrowheads="1"/>
            </p:cNvSpPr>
            <p:nvPr/>
          </p:nvSpPr>
          <p:spPr bwMode="auto">
            <a:xfrm>
              <a:off x="2251" y="1248"/>
              <a:ext cx="288" cy="2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19" name="Line 170"/>
            <p:cNvSpPr>
              <a:spLocks noChangeShapeType="1"/>
            </p:cNvSpPr>
            <p:nvPr/>
          </p:nvSpPr>
          <p:spPr bwMode="auto">
            <a:xfrm>
              <a:off x="1980" y="1399"/>
              <a:ext cx="80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20" name="Text Box 171"/>
            <p:cNvSpPr txBox="1">
              <a:spLocks noChangeArrowheads="1"/>
            </p:cNvSpPr>
            <p:nvPr/>
          </p:nvSpPr>
          <p:spPr bwMode="auto">
            <a:xfrm>
              <a:off x="1995" y="975"/>
              <a:ext cx="1104" cy="327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r>
                <a:rPr lang="en-US" altLang="zh-CN" sz="2800">
                  <a:ea typeface="楷体_GB2312" panose="02010609030101010101" pitchFamily="49" charset="-122"/>
                </a:rPr>
                <a:t>  3V + </a:t>
              </a:r>
            </a:p>
          </p:txBody>
        </p:sp>
        <p:sp>
          <p:nvSpPr>
            <p:cNvPr id="11321" name="Line 172"/>
            <p:cNvSpPr>
              <a:spLocks noChangeShapeType="1"/>
            </p:cNvSpPr>
            <p:nvPr/>
          </p:nvSpPr>
          <p:spPr bwMode="auto">
            <a:xfrm>
              <a:off x="916" y="2178"/>
              <a:ext cx="0" cy="6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2" name="Text Box 173"/>
            <p:cNvSpPr txBox="1">
              <a:spLocks noChangeArrowheads="1"/>
            </p:cNvSpPr>
            <p:nvPr/>
          </p:nvSpPr>
          <p:spPr bwMode="auto">
            <a:xfrm>
              <a:off x="1586" y="1008"/>
              <a:ext cx="460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>
                  <a:ea typeface="宋体" panose="02010600030101010101" pitchFamily="2" charset="-122"/>
                </a:rPr>
                <a:t>1Ω</a:t>
              </a:r>
            </a:p>
          </p:txBody>
        </p:sp>
      </p:grpSp>
      <p:grpSp>
        <p:nvGrpSpPr>
          <p:cNvPr id="5" name="Group 174"/>
          <p:cNvGrpSpPr/>
          <p:nvPr/>
        </p:nvGrpSpPr>
        <p:grpSpPr bwMode="auto">
          <a:xfrm>
            <a:off x="674688" y="1676400"/>
            <a:ext cx="1931987" cy="1633538"/>
            <a:chOff x="3317" y="868"/>
            <a:chExt cx="1217" cy="1029"/>
          </a:xfrm>
        </p:grpSpPr>
        <p:sp>
          <p:nvSpPr>
            <p:cNvPr id="11283" name="Line 7"/>
            <p:cNvSpPr>
              <a:spLocks noChangeShapeType="1"/>
            </p:cNvSpPr>
            <p:nvPr/>
          </p:nvSpPr>
          <p:spPr bwMode="auto">
            <a:xfrm flipV="1">
              <a:off x="3437" y="916"/>
              <a:ext cx="484" cy="5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84" name="Text Box 14"/>
            <p:cNvSpPr txBox="1">
              <a:spLocks noChangeArrowheads="1"/>
            </p:cNvSpPr>
            <p:nvPr/>
          </p:nvSpPr>
          <p:spPr bwMode="auto">
            <a:xfrm>
              <a:off x="4029" y="1254"/>
              <a:ext cx="505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>
                  <a:solidFill>
                    <a:srgbClr val="FFFF00"/>
                  </a:solidFill>
                  <a:ea typeface="宋体" panose="02010600030101010101" pitchFamily="2" charset="-122"/>
                </a:rPr>
                <a:t>2Ω</a:t>
              </a:r>
            </a:p>
          </p:txBody>
        </p:sp>
        <p:sp>
          <p:nvSpPr>
            <p:cNvPr id="11285" name="Line 15"/>
            <p:cNvSpPr>
              <a:spLocks noChangeShapeType="1"/>
            </p:cNvSpPr>
            <p:nvPr/>
          </p:nvSpPr>
          <p:spPr bwMode="auto">
            <a:xfrm flipV="1">
              <a:off x="3455" y="1873"/>
              <a:ext cx="511" cy="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86" name="Text Box 16"/>
            <p:cNvSpPr txBox="1">
              <a:spLocks noChangeArrowheads="1"/>
            </p:cNvSpPr>
            <p:nvPr/>
          </p:nvSpPr>
          <p:spPr bwMode="auto">
            <a:xfrm>
              <a:off x="3445" y="1445"/>
              <a:ext cx="576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 b="1">
                  <a:ea typeface="宋体" panose="02010600030101010101" pitchFamily="2" charset="-122"/>
                </a:rPr>
                <a:t> </a:t>
              </a:r>
              <a:r>
                <a:rPr lang="en-US" altLang="zh-CN" sz="2800">
                  <a:solidFill>
                    <a:srgbClr val="FFFF00"/>
                  </a:solidFill>
                  <a:ea typeface="宋体" panose="02010600030101010101" pitchFamily="2" charset="-122"/>
                </a:rPr>
                <a:t>2U</a:t>
              </a:r>
              <a:endParaRPr lang="en-US" altLang="zh-CN" sz="2400">
                <a:solidFill>
                  <a:srgbClr val="FFFF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1287" name="Line 17"/>
            <p:cNvSpPr>
              <a:spLocks noChangeShapeType="1"/>
            </p:cNvSpPr>
            <p:nvPr/>
          </p:nvSpPr>
          <p:spPr bwMode="auto">
            <a:xfrm flipV="1">
              <a:off x="3455" y="921"/>
              <a:ext cx="2" cy="292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88" name="Rectangle 18"/>
            <p:cNvSpPr>
              <a:spLocks noChangeArrowheads="1"/>
            </p:cNvSpPr>
            <p:nvPr/>
          </p:nvSpPr>
          <p:spPr bwMode="auto">
            <a:xfrm rot="2666469">
              <a:off x="3317" y="1241"/>
              <a:ext cx="240" cy="240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89" name="Line 27"/>
            <p:cNvSpPr>
              <a:spLocks noChangeShapeType="1"/>
            </p:cNvSpPr>
            <p:nvPr/>
          </p:nvSpPr>
          <p:spPr bwMode="auto">
            <a:xfrm>
              <a:off x="3455" y="1510"/>
              <a:ext cx="0" cy="352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0" name="Line 28"/>
            <p:cNvSpPr>
              <a:spLocks noChangeShapeType="1"/>
            </p:cNvSpPr>
            <p:nvPr/>
          </p:nvSpPr>
          <p:spPr bwMode="auto">
            <a:xfrm>
              <a:off x="3317" y="1360"/>
              <a:ext cx="240" cy="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1" name="Line 31"/>
            <p:cNvSpPr>
              <a:spLocks noChangeShapeType="1"/>
            </p:cNvSpPr>
            <p:nvPr/>
          </p:nvSpPr>
          <p:spPr bwMode="auto">
            <a:xfrm flipV="1">
              <a:off x="3962" y="921"/>
              <a:ext cx="0" cy="309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92" name="Rectangle 32"/>
            <p:cNvSpPr>
              <a:spLocks noChangeArrowheads="1"/>
            </p:cNvSpPr>
            <p:nvPr/>
          </p:nvSpPr>
          <p:spPr bwMode="auto">
            <a:xfrm rot="5400000">
              <a:off x="3791" y="1299"/>
              <a:ext cx="340" cy="168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93" name="Line 33"/>
            <p:cNvSpPr>
              <a:spLocks noChangeShapeType="1"/>
            </p:cNvSpPr>
            <p:nvPr/>
          </p:nvSpPr>
          <p:spPr bwMode="auto">
            <a:xfrm>
              <a:off x="3962" y="1568"/>
              <a:ext cx="4" cy="269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94" name="Oval 34"/>
            <p:cNvSpPr>
              <a:spLocks noChangeArrowheads="1"/>
            </p:cNvSpPr>
            <p:nvPr/>
          </p:nvSpPr>
          <p:spPr bwMode="auto">
            <a:xfrm>
              <a:off x="3920" y="1793"/>
              <a:ext cx="83" cy="104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rgbClr val="FFFF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95" name="Oval 35"/>
            <p:cNvSpPr>
              <a:spLocks noChangeArrowheads="1"/>
            </p:cNvSpPr>
            <p:nvPr/>
          </p:nvSpPr>
          <p:spPr bwMode="auto">
            <a:xfrm>
              <a:off x="3921" y="868"/>
              <a:ext cx="83" cy="98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rgbClr val="FFFF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96" name="Line 93"/>
            <p:cNvSpPr>
              <a:spLocks noChangeShapeType="1"/>
            </p:cNvSpPr>
            <p:nvPr/>
          </p:nvSpPr>
          <p:spPr bwMode="auto">
            <a:xfrm>
              <a:off x="3455" y="1700"/>
              <a:ext cx="0" cy="6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" name="Group 196"/>
          <p:cNvGrpSpPr/>
          <p:nvPr/>
        </p:nvGrpSpPr>
        <p:grpSpPr bwMode="auto">
          <a:xfrm>
            <a:off x="5540375" y="1285875"/>
            <a:ext cx="1397000" cy="2093913"/>
            <a:chOff x="3605" y="857"/>
            <a:chExt cx="880" cy="1319"/>
          </a:xfrm>
        </p:grpSpPr>
        <p:sp>
          <p:nvSpPr>
            <p:cNvPr id="11277" name="Text Box 178"/>
            <p:cNvSpPr txBox="1">
              <a:spLocks noChangeArrowheads="1"/>
            </p:cNvSpPr>
            <p:nvPr/>
          </p:nvSpPr>
          <p:spPr bwMode="auto">
            <a:xfrm>
              <a:off x="3809" y="1051"/>
              <a:ext cx="460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>
                  <a:solidFill>
                    <a:srgbClr val="FFFF00"/>
                  </a:solidFill>
                  <a:ea typeface="宋体" panose="02010600030101010101" pitchFamily="2" charset="-122"/>
                </a:rPr>
                <a:t>2Ω</a:t>
              </a:r>
            </a:p>
          </p:txBody>
        </p:sp>
        <p:sp>
          <p:nvSpPr>
            <p:cNvPr id="11278" name="Line 180"/>
            <p:cNvSpPr>
              <a:spLocks noChangeShapeType="1"/>
            </p:cNvSpPr>
            <p:nvPr/>
          </p:nvSpPr>
          <p:spPr bwMode="auto">
            <a:xfrm flipV="1">
              <a:off x="3723" y="857"/>
              <a:ext cx="2" cy="218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9" name="Rectangle 181"/>
            <p:cNvSpPr>
              <a:spLocks noChangeArrowheads="1"/>
            </p:cNvSpPr>
            <p:nvPr/>
          </p:nvSpPr>
          <p:spPr bwMode="auto">
            <a:xfrm rot="2666469">
              <a:off x="3605" y="1589"/>
              <a:ext cx="240" cy="240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80" name="Line 189"/>
            <p:cNvSpPr>
              <a:spLocks noChangeShapeType="1"/>
            </p:cNvSpPr>
            <p:nvPr/>
          </p:nvSpPr>
          <p:spPr bwMode="auto">
            <a:xfrm>
              <a:off x="3725" y="1415"/>
              <a:ext cx="0" cy="70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1" name="Rectangle 190"/>
            <p:cNvSpPr>
              <a:spLocks noChangeArrowheads="1"/>
            </p:cNvSpPr>
            <p:nvPr/>
          </p:nvSpPr>
          <p:spPr bwMode="auto">
            <a:xfrm rot="5400000">
              <a:off x="3553" y="1149"/>
              <a:ext cx="340" cy="168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82" name="Text Box 195"/>
            <p:cNvSpPr txBox="1">
              <a:spLocks noChangeArrowheads="1"/>
            </p:cNvSpPr>
            <p:nvPr/>
          </p:nvSpPr>
          <p:spPr bwMode="auto">
            <a:xfrm>
              <a:off x="3869" y="1413"/>
              <a:ext cx="616" cy="76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altLang="zh-CN" sz="2400">
                  <a:solidFill>
                    <a:srgbClr val="FFFF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</a:p>
            <a:p>
              <a:pPr>
                <a:lnSpc>
                  <a:spcPct val="60000"/>
                </a:lnSpc>
              </a:pPr>
              <a:r>
                <a:rPr lang="en-US" altLang="zh-CN" sz="2800">
                  <a:solidFill>
                    <a:srgbClr val="FFFF00"/>
                  </a:solidFill>
                  <a:ea typeface="宋体" panose="02010600030101010101" pitchFamily="2" charset="-122"/>
                </a:rPr>
                <a:t>4U</a:t>
              </a:r>
            </a:p>
            <a:p>
              <a:pPr>
                <a:lnSpc>
                  <a:spcPct val="60000"/>
                </a:lnSpc>
              </a:pPr>
              <a:r>
                <a:rPr lang="en-US" altLang="zh-CN" sz="2400">
                  <a:solidFill>
                    <a:srgbClr val="FFFF00"/>
                  </a:solidFill>
                  <a:ea typeface="宋体" panose="02010600030101010101" pitchFamily="2" charset="-122"/>
                </a:rPr>
                <a:t>+</a:t>
              </a:r>
            </a:p>
          </p:txBody>
        </p:sp>
      </p:grpSp>
      <p:graphicFrame>
        <p:nvGraphicFramePr>
          <p:cNvPr id="1382597" name="Object 197"/>
          <p:cNvGraphicFramePr>
            <a:graphicFrameLocks noChangeAspect="1"/>
          </p:cNvGraphicFramePr>
          <p:nvPr/>
        </p:nvGraphicFramePr>
        <p:xfrm>
          <a:off x="4945063" y="3770313"/>
          <a:ext cx="3919537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" name="Equation" r:id="rId4" imgW="30784800" imgH="4876800" progId="Equation.3">
                  <p:embed/>
                </p:oleObj>
              </mc:Choice>
              <mc:Fallback>
                <p:oleObj name="Equation" r:id="rId4" imgW="30784800" imgH="4876800" progId="Equation.3">
                  <p:embed/>
                  <p:pic>
                    <p:nvPicPr>
                      <p:cNvPr id="0" name="Object 197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45063" y="3770313"/>
                        <a:ext cx="3919537" cy="6207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2598" name="Object 198"/>
          <p:cNvGraphicFramePr>
            <a:graphicFrameLocks noChangeAspect="1"/>
          </p:cNvGraphicFramePr>
          <p:nvPr/>
        </p:nvGraphicFramePr>
        <p:xfrm>
          <a:off x="6048375" y="4989513"/>
          <a:ext cx="2251075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8" name="Equation" r:id="rId6" imgW="17678400" imgH="9448800" progId="Equation.3">
                  <p:embed/>
                </p:oleObj>
              </mc:Choice>
              <mc:Fallback>
                <p:oleObj name="Equation" r:id="rId6" imgW="17678400" imgH="9448800" progId="Equation.3">
                  <p:embed/>
                  <p:pic>
                    <p:nvPicPr>
                      <p:cNvPr id="0" name="Object 198"/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48375" y="4989513"/>
                        <a:ext cx="2251075" cy="12033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82599" name="AutoShape 199"/>
          <p:cNvSpPr>
            <a:spLocks noChangeArrowheads="1"/>
          </p:cNvSpPr>
          <p:nvPr/>
        </p:nvSpPr>
        <p:spPr bwMode="auto">
          <a:xfrm>
            <a:off x="3646488" y="4919663"/>
            <a:ext cx="885825" cy="481012"/>
          </a:xfrm>
          <a:prstGeom prst="leftArrow">
            <a:avLst>
              <a:gd name="adj1" fmla="val 50000"/>
              <a:gd name="adj2" fmla="val 4604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382600" name="Text Box 200"/>
          <p:cNvSpPr txBox="1">
            <a:spLocks noChangeArrowheads="1"/>
          </p:cNvSpPr>
          <p:nvPr/>
        </p:nvSpPr>
        <p:spPr bwMode="auto">
          <a:xfrm>
            <a:off x="471488" y="944563"/>
            <a:ext cx="1452562" cy="579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chemeClr val="folHlink"/>
                </a:solidFill>
              </a:rPr>
              <a:t>解：</a:t>
            </a: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82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82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82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82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82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82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1382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02" grpId="0" autoUpdateAnimBg="0"/>
      <p:bldP spid="1382404" grpId="0" autoUpdateAnimBg="0"/>
      <p:bldP spid="1382599" grpId="0" animBg="1"/>
      <p:bldP spid="1382600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" y="-138113"/>
            <a:ext cx="7772400" cy="1143001"/>
          </a:xfrm>
        </p:spPr>
        <p:txBody>
          <a:bodyPr/>
          <a:lstStyle/>
          <a:p>
            <a:pPr algn="l" eaLnBrk="1" hangingPunct="1"/>
            <a:r>
              <a:rPr kumimoji="1" lang="zh-CN" altLang="en-US" sz="2800" b="1">
                <a:solidFill>
                  <a:schemeClr val="folHlink"/>
                </a:solidFill>
                <a:latin typeface="宋体" panose="02010600030101010101" pitchFamily="2" charset="-122"/>
              </a:rPr>
              <a:t>例</a:t>
            </a:r>
            <a:r>
              <a:rPr kumimoji="1" lang="en-US" altLang="zh-CN" sz="2800" b="1">
                <a:solidFill>
                  <a:schemeClr val="folHlink"/>
                </a:solidFill>
                <a:latin typeface="宋体" panose="02010600030101010101" pitchFamily="2" charset="-122"/>
              </a:rPr>
              <a:t>8</a:t>
            </a:r>
            <a:r>
              <a:rPr kumimoji="1" lang="zh-CN" altLang="en-US" sz="2800" b="1">
                <a:solidFill>
                  <a:schemeClr val="folHlink"/>
                </a:solidFill>
                <a:latin typeface="宋体" panose="02010600030101010101" pitchFamily="2" charset="-122"/>
              </a:rPr>
              <a:t>：</a:t>
            </a:r>
          </a:p>
        </p:txBody>
      </p:sp>
      <p:sp>
        <p:nvSpPr>
          <p:cNvPr id="1488899" name="Text Box 3"/>
          <p:cNvSpPr txBox="1">
            <a:spLocks noChangeArrowheads="1"/>
          </p:cNvSpPr>
          <p:nvPr/>
        </p:nvSpPr>
        <p:spPr bwMode="auto">
          <a:xfrm>
            <a:off x="1484313" y="71438"/>
            <a:ext cx="3276600" cy="725487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>
                <a:ea typeface="楷体_GB2312" panose="02010609030101010101" pitchFamily="49" charset="-122"/>
              </a:rPr>
              <a:t>求输入电阻</a:t>
            </a:r>
            <a:r>
              <a:rPr lang="en-US" altLang="zh-CN" sz="3200">
                <a:ea typeface="楷体_GB2312" panose="02010609030101010101" pitchFamily="49" charset="-122"/>
              </a:rPr>
              <a:t>R</a:t>
            </a:r>
            <a:r>
              <a:rPr lang="en-US" altLang="zh-CN" sz="1800">
                <a:ea typeface="楷体_GB2312" panose="02010609030101010101" pitchFamily="49" charset="-122"/>
              </a:rPr>
              <a:t>i</a:t>
            </a:r>
            <a:r>
              <a:rPr lang="zh-CN" altLang="en-US" sz="3200">
                <a:ea typeface="楷体_GB2312" panose="02010609030101010101" pitchFamily="49" charset="-122"/>
              </a:rPr>
              <a:t>。</a:t>
            </a:r>
          </a:p>
        </p:txBody>
      </p:sp>
      <p:sp>
        <p:nvSpPr>
          <p:cNvPr id="1488902" name="Text Box 6"/>
          <p:cNvSpPr txBox="1">
            <a:spLocks noChangeArrowheads="1"/>
          </p:cNvSpPr>
          <p:nvPr/>
        </p:nvSpPr>
        <p:spPr bwMode="auto">
          <a:xfrm>
            <a:off x="146050" y="990600"/>
            <a:ext cx="12954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chemeClr val="folHlink"/>
                </a:solidFill>
                <a:ea typeface="方正行楷简体"/>
                <a:cs typeface="方正行楷简体"/>
              </a:rPr>
              <a:t>解：</a:t>
            </a:r>
          </a:p>
        </p:txBody>
      </p:sp>
      <p:grpSp>
        <p:nvGrpSpPr>
          <p:cNvPr id="2" name="Group 7"/>
          <p:cNvGrpSpPr/>
          <p:nvPr/>
        </p:nvGrpSpPr>
        <p:grpSpPr bwMode="auto">
          <a:xfrm>
            <a:off x="133350" y="896938"/>
            <a:ext cx="4038600" cy="2630487"/>
            <a:chOff x="384" y="2339"/>
            <a:chExt cx="2544" cy="1657"/>
          </a:xfrm>
        </p:grpSpPr>
        <p:sp>
          <p:nvSpPr>
            <p:cNvPr id="12382" name="Line 8"/>
            <p:cNvSpPr>
              <a:spLocks noChangeShapeType="1"/>
            </p:cNvSpPr>
            <p:nvPr/>
          </p:nvSpPr>
          <p:spPr bwMode="auto">
            <a:xfrm rot="10800000" flipH="1">
              <a:off x="2035" y="2655"/>
              <a:ext cx="192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83" name="Rectangle 9"/>
            <p:cNvSpPr>
              <a:spLocks noChangeArrowheads="1"/>
            </p:cNvSpPr>
            <p:nvPr/>
          </p:nvSpPr>
          <p:spPr bwMode="auto">
            <a:xfrm>
              <a:off x="897" y="3012"/>
              <a:ext cx="358" cy="1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84" name="Line 10"/>
            <p:cNvSpPr>
              <a:spLocks noChangeShapeType="1"/>
            </p:cNvSpPr>
            <p:nvPr/>
          </p:nvSpPr>
          <p:spPr bwMode="auto">
            <a:xfrm>
              <a:off x="593" y="3962"/>
              <a:ext cx="17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2309" name="Object 11"/>
            <p:cNvGraphicFramePr>
              <a:graphicFrameLocks noChangeAspect="1"/>
            </p:cNvGraphicFramePr>
            <p:nvPr/>
          </p:nvGraphicFramePr>
          <p:xfrm>
            <a:off x="2367" y="3423"/>
            <a:ext cx="561" cy="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91" name="Equation" r:id="rId4" imgW="10058400" imgH="4267200" progId="Equation.DSMT4">
                    <p:embed/>
                  </p:oleObj>
                </mc:Choice>
                <mc:Fallback>
                  <p:oleObj name="Equation" r:id="rId4" imgW="10058400" imgH="4267200" progId="Equation.DSMT4">
                    <p:embed/>
                    <p:pic>
                      <p:nvPicPr>
                        <p:cNvPr id="0" name="Object 11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367" y="3423"/>
                          <a:ext cx="561" cy="238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  <a:effectLst>
                          <a:prstShdw prst="shdw17" dir="16200000">
                            <a:srgbClr val="FFFFFF"/>
                          </a:prst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10" name="Object 12"/>
            <p:cNvGraphicFramePr>
              <a:graphicFrameLocks noChangeAspect="1"/>
            </p:cNvGraphicFramePr>
            <p:nvPr/>
          </p:nvGraphicFramePr>
          <p:xfrm>
            <a:off x="442" y="3211"/>
            <a:ext cx="235" cy="3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92" name="Equation" r:id="rId6" imgW="3962400" imgH="5486400" progId="Equation.DSMT4">
                    <p:embed/>
                  </p:oleObj>
                </mc:Choice>
                <mc:Fallback>
                  <p:oleObj name="Equation" r:id="rId6" imgW="3962400" imgH="5486400" progId="Equation.DSMT4">
                    <p:embed/>
                    <p:pic>
                      <p:nvPicPr>
                        <p:cNvPr id="0" name="Object 12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42" y="3211"/>
                          <a:ext cx="235" cy="329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  <a:effectLst>
                          <a:prstShdw prst="shdw17" dir="16200000">
                            <a:srgbClr val="FFFFFF"/>
                          </a:prst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85" name="Rectangle 13"/>
            <p:cNvSpPr>
              <a:spLocks noChangeArrowheads="1"/>
            </p:cNvSpPr>
            <p:nvPr/>
          </p:nvSpPr>
          <p:spPr bwMode="auto">
            <a:xfrm>
              <a:off x="1711" y="3011"/>
              <a:ext cx="358" cy="1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86" name="Line 14"/>
            <p:cNvSpPr>
              <a:spLocks noChangeShapeType="1"/>
            </p:cNvSpPr>
            <p:nvPr/>
          </p:nvSpPr>
          <p:spPr bwMode="auto">
            <a:xfrm>
              <a:off x="560" y="3087"/>
              <a:ext cx="3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87" name="Line 15"/>
            <p:cNvSpPr>
              <a:spLocks noChangeShapeType="1"/>
            </p:cNvSpPr>
            <p:nvPr/>
          </p:nvSpPr>
          <p:spPr bwMode="auto">
            <a:xfrm>
              <a:off x="1258" y="3087"/>
              <a:ext cx="45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88" name="Rectangle 16"/>
            <p:cNvSpPr>
              <a:spLocks noChangeArrowheads="1"/>
            </p:cNvSpPr>
            <p:nvPr/>
          </p:nvSpPr>
          <p:spPr bwMode="auto">
            <a:xfrm rot="5400000">
              <a:off x="1304" y="3470"/>
              <a:ext cx="358" cy="1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89" name="Line 17"/>
            <p:cNvSpPr>
              <a:spLocks noChangeShapeType="1"/>
            </p:cNvSpPr>
            <p:nvPr/>
          </p:nvSpPr>
          <p:spPr bwMode="auto">
            <a:xfrm rot="5400000">
              <a:off x="1116" y="3010"/>
              <a:ext cx="72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90" name="Line 18"/>
            <p:cNvSpPr>
              <a:spLocks noChangeShapeType="1"/>
            </p:cNvSpPr>
            <p:nvPr/>
          </p:nvSpPr>
          <p:spPr bwMode="auto">
            <a:xfrm rot="5400000">
              <a:off x="2171" y="3839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91" name="Rectangle 19"/>
            <p:cNvSpPr>
              <a:spLocks noChangeArrowheads="1"/>
            </p:cNvSpPr>
            <p:nvPr/>
          </p:nvSpPr>
          <p:spPr bwMode="auto">
            <a:xfrm rot="5400000">
              <a:off x="2110" y="3475"/>
              <a:ext cx="358" cy="1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92" name="Line 20"/>
            <p:cNvSpPr>
              <a:spLocks noChangeShapeType="1"/>
            </p:cNvSpPr>
            <p:nvPr/>
          </p:nvSpPr>
          <p:spPr bwMode="auto">
            <a:xfrm rot="5400000">
              <a:off x="1934" y="3010"/>
              <a:ext cx="72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2393" name="Group 21"/>
            <p:cNvGrpSpPr/>
            <p:nvPr/>
          </p:nvGrpSpPr>
          <p:grpSpPr bwMode="auto">
            <a:xfrm rot="5400000">
              <a:off x="1719" y="2487"/>
              <a:ext cx="288" cy="335"/>
              <a:chOff x="4442" y="3172"/>
              <a:chExt cx="288" cy="335"/>
            </a:xfrm>
          </p:grpSpPr>
          <p:sp>
            <p:nvSpPr>
              <p:cNvPr id="12403" name="Line 22"/>
              <p:cNvSpPr>
                <a:spLocks noChangeShapeType="1"/>
              </p:cNvSpPr>
              <p:nvPr/>
            </p:nvSpPr>
            <p:spPr bwMode="auto">
              <a:xfrm>
                <a:off x="4450" y="3347"/>
                <a:ext cx="27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04" name="AutoShape 23"/>
              <p:cNvSpPr>
                <a:spLocks noChangeArrowheads="1"/>
              </p:cNvSpPr>
              <p:nvPr/>
            </p:nvSpPr>
            <p:spPr bwMode="auto">
              <a:xfrm rot="5400000">
                <a:off x="4418" y="3196"/>
                <a:ext cx="335" cy="288"/>
              </a:xfrm>
              <a:prstGeom prst="diamond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</p:grpSp>
        <p:graphicFrame>
          <p:nvGraphicFramePr>
            <p:cNvPr id="12311" name="Object 24"/>
            <p:cNvGraphicFramePr>
              <a:graphicFrameLocks noChangeAspect="1"/>
            </p:cNvGraphicFramePr>
            <p:nvPr/>
          </p:nvGraphicFramePr>
          <p:xfrm>
            <a:off x="1568" y="3500"/>
            <a:ext cx="498" cy="2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93" name="Equation" r:id="rId8" imgW="9144000" imgH="4267200" progId="Equation.DSMT4">
                    <p:embed/>
                  </p:oleObj>
                </mc:Choice>
                <mc:Fallback>
                  <p:oleObj name="Equation" r:id="rId8" imgW="9144000" imgH="4267200" progId="Equation.DSMT4">
                    <p:embed/>
                    <p:pic>
                      <p:nvPicPr>
                        <p:cNvPr id="0" name="Object 24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1568" y="3500"/>
                          <a:ext cx="498" cy="233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  <a:effectLst>
                          <a:prstShdw prst="shdw17" dir="16200000">
                            <a:srgbClr val="FFFFFF"/>
                          </a:prst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12" name="Object 25"/>
            <p:cNvGraphicFramePr>
              <a:graphicFrameLocks noChangeAspect="1"/>
            </p:cNvGraphicFramePr>
            <p:nvPr/>
          </p:nvGraphicFramePr>
          <p:xfrm>
            <a:off x="1959" y="2339"/>
            <a:ext cx="580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94" name="Equation" r:id="rId10" imgW="9753600" imgH="5486400" progId="Equation.DSMT4">
                    <p:embed/>
                  </p:oleObj>
                </mc:Choice>
                <mc:Fallback>
                  <p:oleObj name="Equation" r:id="rId10" imgW="9753600" imgH="5486400" progId="Equation.DSMT4">
                    <p:embed/>
                    <p:pic>
                      <p:nvPicPr>
                        <p:cNvPr id="0" name="Object 25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959" y="2339"/>
                          <a:ext cx="580" cy="328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  <a:effectLst>
                          <a:prstShdw prst="shdw17" dir="16200000">
                            <a:srgbClr val="FFFFFF"/>
                          </a:prst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13" name="Object 26"/>
            <p:cNvGraphicFramePr>
              <a:graphicFrameLocks noChangeAspect="1"/>
            </p:cNvGraphicFramePr>
            <p:nvPr/>
          </p:nvGraphicFramePr>
          <p:xfrm>
            <a:off x="855" y="2747"/>
            <a:ext cx="413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95" name="Equation" r:id="rId12" imgW="7620000" imgH="4267200" progId="Equation.DSMT4">
                    <p:embed/>
                  </p:oleObj>
                </mc:Choice>
                <mc:Fallback>
                  <p:oleObj name="Equation" r:id="rId12" imgW="7620000" imgH="4267200" progId="Equation.DSMT4">
                    <p:embed/>
                    <p:pic>
                      <p:nvPicPr>
                        <p:cNvPr id="0" name="Object 26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855" y="2747"/>
                          <a:ext cx="413" cy="263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  <a:effectLst>
                          <a:prstShdw prst="shdw17" dir="16200000">
                            <a:srgbClr val="FFFFFF"/>
                          </a:prst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14" name="Object 27"/>
            <p:cNvGraphicFramePr>
              <a:graphicFrameLocks noChangeAspect="1"/>
            </p:cNvGraphicFramePr>
            <p:nvPr/>
          </p:nvGraphicFramePr>
          <p:xfrm>
            <a:off x="1617" y="3187"/>
            <a:ext cx="615" cy="2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96" name="Equation" r:id="rId14" imgW="11887200" imgH="4267200" progId="Equation.DSMT4">
                    <p:embed/>
                  </p:oleObj>
                </mc:Choice>
                <mc:Fallback>
                  <p:oleObj name="Equation" r:id="rId14" imgW="11887200" imgH="4267200" progId="Equation.DSMT4">
                    <p:embed/>
                    <p:pic>
                      <p:nvPicPr>
                        <p:cNvPr id="0" name="Object 27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1617" y="3187"/>
                          <a:ext cx="615" cy="221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  <a:effectLst>
                          <a:prstShdw prst="shdw17" dir="16200000">
                            <a:srgbClr val="FFFFFF"/>
                          </a:prst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94" name="Oval 28"/>
            <p:cNvSpPr>
              <a:spLocks noChangeArrowheads="1"/>
            </p:cNvSpPr>
            <p:nvPr/>
          </p:nvSpPr>
          <p:spPr bwMode="auto">
            <a:xfrm>
              <a:off x="512" y="3928"/>
              <a:ext cx="68" cy="6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95" name="Oval 29"/>
            <p:cNvSpPr>
              <a:spLocks noChangeArrowheads="1"/>
            </p:cNvSpPr>
            <p:nvPr/>
          </p:nvSpPr>
          <p:spPr bwMode="auto">
            <a:xfrm>
              <a:off x="1443" y="3056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96" name="Oval 30"/>
            <p:cNvSpPr>
              <a:spLocks noChangeArrowheads="1"/>
            </p:cNvSpPr>
            <p:nvPr/>
          </p:nvSpPr>
          <p:spPr bwMode="auto">
            <a:xfrm>
              <a:off x="490" y="3048"/>
              <a:ext cx="76" cy="6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97" name="Line 31"/>
            <p:cNvSpPr>
              <a:spLocks noChangeShapeType="1"/>
            </p:cNvSpPr>
            <p:nvPr/>
          </p:nvSpPr>
          <p:spPr bwMode="auto">
            <a:xfrm>
              <a:off x="1463" y="2655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98" name="Line 32"/>
            <p:cNvSpPr>
              <a:spLocks noChangeShapeType="1"/>
            </p:cNvSpPr>
            <p:nvPr/>
          </p:nvSpPr>
          <p:spPr bwMode="auto">
            <a:xfrm>
              <a:off x="2017" y="2655"/>
              <a:ext cx="27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99" name="Line 33"/>
            <p:cNvSpPr>
              <a:spLocks noChangeShapeType="1"/>
            </p:cNvSpPr>
            <p:nvPr/>
          </p:nvSpPr>
          <p:spPr bwMode="auto">
            <a:xfrm>
              <a:off x="2078" y="3087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400" name="Line 34"/>
            <p:cNvSpPr>
              <a:spLocks noChangeShapeType="1"/>
            </p:cNvSpPr>
            <p:nvPr/>
          </p:nvSpPr>
          <p:spPr bwMode="auto">
            <a:xfrm rot="5400000">
              <a:off x="1370" y="3845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401" name="Line 35"/>
            <p:cNvSpPr>
              <a:spLocks noChangeShapeType="1"/>
            </p:cNvSpPr>
            <p:nvPr/>
          </p:nvSpPr>
          <p:spPr bwMode="auto">
            <a:xfrm rot="10800000" flipH="1">
              <a:off x="617" y="3087"/>
              <a:ext cx="192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2315" name="Object 36"/>
            <p:cNvGraphicFramePr>
              <a:graphicFrameLocks noChangeAspect="1"/>
            </p:cNvGraphicFramePr>
            <p:nvPr/>
          </p:nvGraphicFramePr>
          <p:xfrm>
            <a:off x="623" y="2762"/>
            <a:ext cx="200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97" name="Equation" r:id="rId16" imgW="3352800" imgH="5486400" progId="Equation.DSMT4">
                    <p:embed/>
                  </p:oleObj>
                </mc:Choice>
                <mc:Fallback>
                  <p:oleObj name="Equation" r:id="rId16" imgW="3352800" imgH="5486400" progId="Equation.DSMT4">
                    <p:embed/>
                    <p:pic>
                      <p:nvPicPr>
                        <p:cNvPr id="0" name="Object 36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623" y="2762"/>
                          <a:ext cx="200" cy="328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  <a:effectLst>
                          <a:prstShdw prst="shdw17" dir="16200000">
                            <a:srgbClr val="FFFFFF"/>
                          </a:prst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402" name="Line 37"/>
            <p:cNvSpPr>
              <a:spLocks noChangeShapeType="1"/>
            </p:cNvSpPr>
            <p:nvPr/>
          </p:nvSpPr>
          <p:spPr bwMode="auto">
            <a:xfrm>
              <a:off x="384" y="3540"/>
              <a:ext cx="51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" name="Group 38"/>
          <p:cNvGrpSpPr/>
          <p:nvPr/>
        </p:nvGrpSpPr>
        <p:grpSpPr bwMode="auto">
          <a:xfrm>
            <a:off x="4677410" y="1124268"/>
            <a:ext cx="4394200" cy="1982787"/>
            <a:chOff x="1451" y="2759"/>
            <a:chExt cx="2768" cy="1249"/>
          </a:xfrm>
        </p:grpSpPr>
        <p:sp>
          <p:nvSpPr>
            <p:cNvPr id="12365" name="Rectangle 39"/>
            <p:cNvSpPr>
              <a:spLocks noChangeArrowheads="1"/>
            </p:cNvSpPr>
            <p:nvPr/>
          </p:nvSpPr>
          <p:spPr bwMode="auto">
            <a:xfrm>
              <a:off x="1964" y="3024"/>
              <a:ext cx="358" cy="1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66" name="Line 40"/>
            <p:cNvSpPr>
              <a:spLocks noChangeShapeType="1"/>
            </p:cNvSpPr>
            <p:nvPr/>
          </p:nvSpPr>
          <p:spPr bwMode="auto">
            <a:xfrm>
              <a:off x="1660" y="3974"/>
              <a:ext cx="17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2303" name="Object 41"/>
            <p:cNvGraphicFramePr>
              <a:graphicFrameLocks noChangeAspect="1"/>
            </p:cNvGraphicFramePr>
            <p:nvPr/>
          </p:nvGraphicFramePr>
          <p:xfrm>
            <a:off x="1509" y="3223"/>
            <a:ext cx="235" cy="3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98" name="Equation" r:id="rId18" imgW="3962400" imgH="5486400" progId="Equation.DSMT4">
                    <p:embed/>
                  </p:oleObj>
                </mc:Choice>
                <mc:Fallback>
                  <p:oleObj name="Equation" r:id="rId18" imgW="3962400" imgH="5486400" progId="Equation.DSMT4">
                    <p:embed/>
                    <p:pic>
                      <p:nvPicPr>
                        <p:cNvPr id="0" name="Object 41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1509" y="3223"/>
                          <a:ext cx="235" cy="329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  <a:effectLst>
                          <a:prstShdw prst="shdw17" dir="16200000">
                            <a:srgbClr val="FFFFFF"/>
                          </a:prst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67" name="Rectangle 42"/>
            <p:cNvSpPr>
              <a:spLocks noChangeArrowheads="1"/>
            </p:cNvSpPr>
            <p:nvPr/>
          </p:nvSpPr>
          <p:spPr bwMode="auto">
            <a:xfrm>
              <a:off x="2778" y="3023"/>
              <a:ext cx="358" cy="1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68" name="Line 43"/>
            <p:cNvSpPr>
              <a:spLocks noChangeShapeType="1"/>
            </p:cNvSpPr>
            <p:nvPr/>
          </p:nvSpPr>
          <p:spPr bwMode="auto">
            <a:xfrm>
              <a:off x="1627" y="3099"/>
              <a:ext cx="3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69" name="Line 44"/>
            <p:cNvSpPr>
              <a:spLocks noChangeShapeType="1"/>
            </p:cNvSpPr>
            <p:nvPr/>
          </p:nvSpPr>
          <p:spPr bwMode="auto">
            <a:xfrm>
              <a:off x="2325" y="3099"/>
              <a:ext cx="45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70" name="Rectangle 45"/>
            <p:cNvSpPr>
              <a:spLocks noChangeArrowheads="1"/>
            </p:cNvSpPr>
            <p:nvPr/>
          </p:nvSpPr>
          <p:spPr bwMode="auto">
            <a:xfrm rot="5400000">
              <a:off x="2371" y="3482"/>
              <a:ext cx="358" cy="1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71" name="Line 46"/>
            <p:cNvSpPr>
              <a:spLocks noChangeShapeType="1"/>
            </p:cNvSpPr>
            <p:nvPr/>
          </p:nvSpPr>
          <p:spPr bwMode="auto">
            <a:xfrm rot="5400000">
              <a:off x="2410" y="3243"/>
              <a:ext cx="27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72" name="Line 47"/>
            <p:cNvSpPr>
              <a:spLocks noChangeShapeType="1"/>
            </p:cNvSpPr>
            <p:nvPr/>
          </p:nvSpPr>
          <p:spPr bwMode="auto">
            <a:xfrm rot="5400000">
              <a:off x="2922" y="3541"/>
              <a:ext cx="8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73" name="AutoShape 48"/>
            <p:cNvSpPr>
              <a:spLocks noChangeArrowheads="1"/>
            </p:cNvSpPr>
            <p:nvPr/>
          </p:nvSpPr>
          <p:spPr bwMode="auto">
            <a:xfrm rot="5400000">
              <a:off x="3184" y="3408"/>
              <a:ext cx="335" cy="288"/>
            </a:xfrm>
            <a:prstGeom prst="diamond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graphicFrame>
          <p:nvGraphicFramePr>
            <p:cNvPr id="12304" name="Object 49"/>
            <p:cNvGraphicFramePr>
              <a:graphicFrameLocks noChangeAspect="1"/>
            </p:cNvGraphicFramePr>
            <p:nvPr/>
          </p:nvGraphicFramePr>
          <p:xfrm>
            <a:off x="2635" y="3440"/>
            <a:ext cx="498" cy="2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99" name="Equation" r:id="rId20" imgW="9144000" imgH="4267200" progId="Equation.DSMT4">
                    <p:embed/>
                  </p:oleObj>
                </mc:Choice>
                <mc:Fallback>
                  <p:oleObj name="Equation" r:id="rId20" imgW="9144000" imgH="4267200" progId="Equation.DSMT4">
                    <p:embed/>
                    <p:pic>
                      <p:nvPicPr>
                        <p:cNvPr id="0" name="Object 49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2635" y="3440"/>
                          <a:ext cx="498" cy="233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  <a:effectLst>
                          <a:prstShdw prst="shdw17" dir="16200000">
                            <a:srgbClr val="FFFFFF"/>
                          </a:prst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05" name="Object 50"/>
            <p:cNvGraphicFramePr>
              <a:graphicFrameLocks noChangeAspect="1"/>
            </p:cNvGraphicFramePr>
            <p:nvPr/>
          </p:nvGraphicFramePr>
          <p:xfrm>
            <a:off x="3476" y="3276"/>
            <a:ext cx="743" cy="3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00" name="Equation" r:id="rId22" imgW="12496800" imgH="5486400" progId="Equation.DSMT4">
                    <p:embed/>
                  </p:oleObj>
                </mc:Choice>
                <mc:Fallback>
                  <p:oleObj name="Equation" r:id="rId22" imgW="12496800" imgH="5486400" progId="Equation.DSMT4">
                    <p:embed/>
                    <p:pic>
                      <p:nvPicPr>
                        <p:cNvPr id="0" name="Object 50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3476" y="3276"/>
                          <a:ext cx="743" cy="329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  <a:effectLst>
                          <a:prstShdw prst="shdw17" dir="16200000">
                            <a:srgbClr val="FFFFFF"/>
                          </a:prst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06" name="Object 51"/>
            <p:cNvGraphicFramePr>
              <a:graphicFrameLocks noChangeAspect="1"/>
            </p:cNvGraphicFramePr>
            <p:nvPr/>
          </p:nvGraphicFramePr>
          <p:xfrm>
            <a:off x="1922" y="2759"/>
            <a:ext cx="413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01" name="Equation" r:id="rId24" imgW="7620000" imgH="4267200" progId="Equation.DSMT4">
                    <p:embed/>
                  </p:oleObj>
                </mc:Choice>
                <mc:Fallback>
                  <p:oleObj name="Equation" r:id="rId24" imgW="7620000" imgH="4267200" progId="Equation.DSMT4">
                    <p:embed/>
                    <p:pic>
                      <p:nvPicPr>
                        <p:cNvPr id="0" name="Object 51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1922" y="2759"/>
                          <a:ext cx="413" cy="263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  <a:effectLst>
                          <a:prstShdw prst="shdw17" dir="16200000">
                            <a:srgbClr val="FFFFFF"/>
                          </a:prst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07" name="Object 52"/>
            <p:cNvGraphicFramePr>
              <a:graphicFrameLocks noChangeAspect="1"/>
            </p:cNvGraphicFramePr>
            <p:nvPr/>
          </p:nvGraphicFramePr>
          <p:xfrm>
            <a:off x="2661" y="2779"/>
            <a:ext cx="614" cy="2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02" name="Equation" r:id="rId26" imgW="11887200" imgH="4267200" progId="Equation.DSMT4">
                    <p:embed/>
                  </p:oleObj>
                </mc:Choice>
                <mc:Fallback>
                  <p:oleObj name="Equation" r:id="rId26" imgW="11887200" imgH="4267200" progId="Equation.DSMT4">
                    <p:embed/>
                    <p:pic>
                      <p:nvPicPr>
                        <p:cNvPr id="0" name="Object 52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7"/>
                        <a:stretch>
                          <a:fillRect/>
                        </a:stretch>
                      </p:blipFill>
                      <p:spPr>
                        <a:xfrm>
                          <a:off x="2661" y="2779"/>
                          <a:ext cx="614" cy="221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  <a:effectLst>
                          <a:prstShdw prst="shdw17" dir="16200000">
                            <a:srgbClr val="FFFFFF"/>
                          </a:prst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74" name="Oval 53"/>
            <p:cNvSpPr>
              <a:spLocks noChangeArrowheads="1"/>
            </p:cNvSpPr>
            <p:nvPr/>
          </p:nvSpPr>
          <p:spPr bwMode="auto">
            <a:xfrm>
              <a:off x="1579" y="3940"/>
              <a:ext cx="68" cy="6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75" name="Oval 54"/>
            <p:cNvSpPr>
              <a:spLocks noChangeArrowheads="1"/>
            </p:cNvSpPr>
            <p:nvPr/>
          </p:nvSpPr>
          <p:spPr bwMode="auto">
            <a:xfrm>
              <a:off x="2510" y="3068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76" name="Oval 55"/>
            <p:cNvSpPr>
              <a:spLocks noChangeArrowheads="1"/>
            </p:cNvSpPr>
            <p:nvPr/>
          </p:nvSpPr>
          <p:spPr bwMode="auto">
            <a:xfrm>
              <a:off x="1557" y="3060"/>
              <a:ext cx="76" cy="6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77" name="Line 56"/>
            <p:cNvSpPr>
              <a:spLocks noChangeShapeType="1"/>
            </p:cNvSpPr>
            <p:nvPr/>
          </p:nvSpPr>
          <p:spPr bwMode="auto">
            <a:xfrm>
              <a:off x="3145" y="3099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78" name="Line 57"/>
            <p:cNvSpPr>
              <a:spLocks noChangeShapeType="1"/>
            </p:cNvSpPr>
            <p:nvPr/>
          </p:nvSpPr>
          <p:spPr bwMode="auto">
            <a:xfrm rot="5400000">
              <a:off x="2437" y="3857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79" name="Line 58"/>
            <p:cNvSpPr>
              <a:spLocks noChangeShapeType="1"/>
            </p:cNvSpPr>
            <p:nvPr/>
          </p:nvSpPr>
          <p:spPr bwMode="auto">
            <a:xfrm rot="10800000" flipH="1">
              <a:off x="1684" y="3099"/>
              <a:ext cx="192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2308" name="Object 59"/>
            <p:cNvGraphicFramePr>
              <a:graphicFrameLocks noChangeAspect="1"/>
            </p:cNvGraphicFramePr>
            <p:nvPr/>
          </p:nvGraphicFramePr>
          <p:xfrm>
            <a:off x="1690" y="2774"/>
            <a:ext cx="200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03" name="Equation" r:id="rId28" imgW="3352800" imgH="5486400" progId="Equation.DSMT4">
                    <p:embed/>
                  </p:oleObj>
                </mc:Choice>
                <mc:Fallback>
                  <p:oleObj name="Equation" r:id="rId28" imgW="3352800" imgH="5486400" progId="Equation.DSMT4">
                    <p:embed/>
                    <p:pic>
                      <p:nvPicPr>
                        <p:cNvPr id="0" name="Object 59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9"/>
                        <a:stretch>
                          <a:fillRect/>
                        </a:stretch>
                      </p:blipFill>
                      <p:spPr>
                        <a:xfrm>
                          <a:off x="1690" y="2774"/>
                          <a:ext cx="200" cy="328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  <a:effectLst>
                          <a:prstShdw prst="shdw17" dir="16200000">
                            <a:srgbClr val="FFFFFF"/>
                          </a:prst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80" name="Line 60"/>
            <p:cNvSpPr>
              <a:spLocks noChangeShapeType="1"/>
            </p:cNvSpPr>
            <p:nvPr/>
          </p:nvSpPr>
          <p:spPr bwMode="auto">
            <a:xfrm>
              <a:off x="1451" y="3552"/>
              <a:ext cx="51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81" name="Text Box 61"/>
            <p:cNvSpPr txBox="1">
              <a:spLocks noChangeArrowheads="1"/>
            </p:cNvSpPr>
            <p:nvPr/>
          </p:nvSpPr>
          <p:spPr bwMode="auto">
            <a:xfrm>
              <a:off x="3340" y="3099"/>
              <a:ext cx="382" cy="82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宋体" panose="02010600030101010101" pitchFamily="2" charset="-122"/>
                </a:rPr>
                <a:t>-      </a:t>
              </a:r>
            </a:p>
            <a:p>
              <a:r>
                <a:rPr lang="en-US" altLang="zh-CN" sz="3200" b="1">
                  <a:ea typeface="宋体" panose="02010600030101010101" pitchFamily="2" charset="-122"/>
                </a:rPr>
                <a:t>+</a:t>
              </a:r>
            </a:p>
          </p:txBody>
        </p:sp>
      </p:grpSp>
      <p:sp>
        <p:nvSpPr>
          <p:cNvPr id="1488958" name="AutoShape 62"/>
          <p:cNvSpPr>
            <a:spLocks noChangeArrowheads="1"/>
          </p:cNvSpPr>
          <p:nvPr/>
        </p:nvSpPr>
        <p:spPr bwMode="auto">
          <a:xfrm>
            <a:off x="3771900" y="2130425"/>
            <a:ext cx="385763" cy="342900"/>
          </a:xfrm>
          <a:prstGeom prst="rightArrow">
            <a:avLst>
              <a:gd name="adj1" fmla="val 50000"/>
              <a:gd name="adj2" fmla="val 28125"/>
            </a:avLst>
          </a:prstGeom>
          <a:noFill/>
          <a:ln w="381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88959" name="AutoShape 63"/>
          <p:cNvSpPr>
            <a:spLocks noChangeArrowheads="1"/>
          </p:cNvSpPr>
          <p:nvPr/>
        </p:nvSpPr>
        <p:spPr bwMode="auto">
          <a:xfrm rot="5400000">
            <a:off x="6469856" y="3402807"/>
            <a:ext cx="385763" cy="342900"/>
          </a:xfrm>
          <a:prstGeom prst="rightArrow">
            <a:avLst>
              <a:gd name="adj1" fmla="val 50000"/>
              <a:gd name="adj2" fmla="val 28125"/>
            </a:avLst>
          </a:prstGeom>
          <a:noFill/>
          <a:ln w="381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6" name="Group 64"/>
          <p:cNvGrpSpPr/>
          <p:nvPr/>
        </p:nvGrpSpPr>
        <p:grpSpPr bwMode="auto">
          <a:xfrm>
            <a:off x="4730750" y="3676650"/>
            <a:ext cx="4378325" cy="1982788"/>
            <a:chOff x="2948" y="2516"/>
            <a:chExt cx="2758" cy="1249"/>
          </a:xfrm>
        </p:grpSpPr>
        <p:sp>
          <p:nvSpPr>
            <p:cNvPr id="12346" name="Rectangle 65"/>
            <p:cNvSpPr>
              <a:spLocks noChangeArrowheads="1"/>
            </p:cNvSpPr>
            <p:nvPr/>
          </p:nvSpPr>
          <p:spPr bwMode="auto">
            <a:xfrm>
              <a:off x="3461" y="2781"/>
              <a:ext cx="358" cy="1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47" name="Line 66"/>
            <p:cNvSpPr>
              <a:spLocks noChangeShapeType="1"/>
            </p:cNvSpPr>
            <p:nvPr/>
          </p:nvSpPr>
          <p:spPr bwMode="auto">
            <a:xfrm>
              <a:off x="3157" y="3731"/>
              <a:ext cx="201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2297" name="Object 67"/>
            <p:cNvGraphicFramePr>
              <a:graphicFrameLocks noChangeAspect="1"/>
            </p:cNvGraphicFramePr>
            <p:nvPr/>
          </p:nvGraphicFramePr>
          <p:xfrm>
            <a:off x="3006" y="2980"/>
            <a:ext cx="235" cy="3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04" name="Equation" r:id="rId30" imgW="3962400" imgH="5486400" progId="Equation.DSMT4">
                    <p:embed/>
                  </p:oleObj>
                </mc:Choice>
                <mc:Fallback>
                  <p:oleObj name="Equation" r:id="rId30" imgW="3962400" imgH="5486400" progId="Equation.DSMT4">
                    <p:embed/>
                    <p:pic>
                      <p:nvPicPr>
                        <p:cNvPr id="0" name="Object 67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1"/>
                        <a:stretch>
                          <a:fillRect/>
                        </a:stretch>
                      </p:blipFill>
                      <p:spPr>
                        <a:xfrm>
                          <a:off x="3006" y="2980"/>
                          <a:ext cx="235" cy="329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  <a:effectLst>
                          <a:prstShdw prst="shdw17" dir="16200000">
                            <a:srgbClr val="FFFFFF"/>
                          </a:prst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48" name="Line 68"/>
            <p:cNvSpPr>
              <a:spLocks noChangeShapeType="1"/>
            </p:cNvSpPr>
            <p:nvPr/>
          </p:nvSpPr>
          <p:spPr bwMode="auto">
            <a:xfrm>
              <a:off x="3124" y="2856"/>
              <a:ext cx="3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49" name="Line 69"/>
            <p:cNvSpPr>
              <a:spLocks noChangeShapeType="1"/>
            </p:cNvSpPr>
            <p:nvPr/>
          </p:nvSpPr>
          <p:spPr bwMode="auto">
            <a:xfrm>
              <a:off x="3822" y="2856"/>
              <a:ext cx="136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50" name="Rectangle 70"/>
            <p:cNvSpPr>
              <a:spLocks noChangeArrowheads="1"/>
            </p:cNvSpPr>
            <p:nvPr/>
          </p:nvSpPr>
          <p:spPr bwMode="auto">
            <a:xfrm rot="5400000">
              <a:off x="3868" y="3239"/>
              <a:ext cx="358" cy="1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51" name="Line 71"/>
            <p:cNvSpPr>
              <a:spLocks noChangeShapeType="1"/>
            </p:cNvSpPr>
            <p:nvPr/>
          </p:nvSpPr>
          <p:spPr bwMode="auto">
            <a:xfrm rot="5400000">
              <a:off x="3907" y="3000"/>
              <a:ext cx="27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52" name="Line 72"/>
            <p:cNvSpPr>
              <a:spLocks noChangeShapeType="1"/>
            </p:cNvSpPr>
            <p:nvPr/>
          </p:nvSpPr>
          <p:spPr bwMode="auto">
            <a:xfrm rot="5400000">
              <a:off x="5038" y="2987"/>
              <a:ext cx="27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53" name="AutoShape 73"/>
            <p:cNvSpPr>
              <a:spLocks noChangeArrowheads="1"/>
            </p:cNvSpPr>
            <p:nvPr/>
          </p:nvSpPr>
          <p:spPr bwMode="auto">
            <a:xfrm rot="5400000">
              <a:off x="5011" y="3141"/>
              <a:ext cx="335" cy="288"/>
            </a:xfrm>
            <a:prstGeom prst="diamond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graphicFrame>
          <p:nvGraphicFramePr>
            <p:cNvPr id="12298" name="Object 74"/>
            <p:cNvGraphicFramePr>
              <a:graphicFrameLocks noChangeAspect="1"/>
            </p:cNvGraphicFramePr>
            <p:nvPr/>
          </p:nvGraphicFramePr>
          <p:xfrm>
            <a:off x="3487" y="3192"/>
            <a:ext cx="498" cy="2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05" name="Equation" r:id="rId32" imgW="9144000" imgH="4267200" progId="Equation.DSMT4">
                    <p:embed/>
                  </p:oleObj>
                </mc:Choice>
                <mc:Fallback>
                  <p:oleObj name="Equation" r:id="rId32" imgW="9144000" imgH="4267200" progId="Equation.DSMT4">
                    <p:embed/>
                    <p:pic>
                      <p:nvPicPr>
                        <p:cNvPr id="0" name="Object 74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3"/>
                        <a:stretch>
                          <a:fillRect/>
                        </a:stretch>
                      </p:blipFill>
                      <p:spPr>
                        <a:xfrm>
                          <a:off x="3487" y="3192"/>
                          <a:ext cx="498" cy="233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  <a:effectLst>
                          <a:prstShdw prst="shdw17" dir="16200000">
                            <a:srgbClr val="FFFFFF"/>
                          </a:prst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299" name="Object 75"/>
            <p:cNvGraphicFramePr>
              <a:graphicFrameLocks noChangeAspect="1"/>
            </p:cNvGraphicFramePr>
            <p:nvPr/>
          </p:nvGraphicFramePr>
          <p:xfrm>
            <a:off x="5235" y="3378"/>
            <a:ext cx="471" cy="3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06" name="Equation" r:id="rId34" imgW="7924800" imgH="5486400" progId="Equation.DSMT4">
                    <p:embed/>
                  </p:oleObj>
                </mc:Choice>
                <mc:Fallback>
                  <p:oleObj name="Equation" r:id="rId34" imgW="7924800" imgH="5486400" progId="Equation.DSMT4">
                    <p:embed/>
                    <p:pic>
                      <p:nvPicPr>
                        <p:cNvPr id="0" name="Object 75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5"/>
                        <a:stretch>
                          <a:fillRect/>
                        </a:stretch>
                      </p:blipFill>
                      <p:spPr>
                        <a:xfrm>
                          <a:off x="5235" y="3378"/>
                          <a:ext cx="471" cy="329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  <a:effectLst>
                          <a:prstShdw prst="shdw17" dir="16200000">
                            <a:srgbClr val="FFFFFF"/>
                          </a:prst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00" name="Object 76"/>
            <p:cNvGraphicFramePr>
              <a:graphicFrameLocks noChangeAspect="1"/>
            </p:cNvGraphicFramePr>
            <p:nvPr/>
          </p:nvGraphicFramePr>
          <p:xfrm>
            <a:off x="3419" y="2516"/>
            <a:ext cx="413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07" name="Equation" r:id="rId36" imgW="7620000" imgH="4267200" progId="Equation.DSMT4">
                    <p:embed/>
                  </p:oleObj>
                </mc:Choice>
                <mc:Fallback>
                  <p:oleObj name="Equation" r:id="rId36" imgW="7620000" imgH="4267200" progId="Equation.DSMT4">
                    <p:embed/>
                    <p:pic>
                      <p:nvPicPr>
                        <p:cNvPr id="0" name="Object 76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7"/>
                        <a:stretch>
                          <a:fillRect/>
                        </a:stretch>
                      </p:blipFill>
                      <p:spPr>
                        <a:xfrm>
                          <a:off x="3419" y="2516"/>
                          <a:ext cx="413" cy="263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  <a:effectLst>
                          <a:prstShdw prst="shdw17" dir="16200000">
                            <a:srgbClr val="FFFFFF"/>
                          </a:prst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01" name="Object 77"/>
            <p:cNvGraphicFramePr>
              <a:graphicFrameLocks noChangeAspect="1"/>
            </p:cNvGraphicFramePr>
            <p:nvPr/>
          </p:nvGraphicFramePr>
          <p:xfrm>
            <a:off x="4415" y="3204"/>
            <a:ext cx="615" cy="2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08" name="Equation" r:id="rId38" imgW="11887200" imgH="4267200" progId="Equation.DSMT4">
                    <p:embed/>
                  </p:oleObj>
                </mc:Choice>
                <mc:Fallback>
                  <p:oleObj name="Equation" r:id="rId38" imgW="11887200" imgH="4267200" progId="Equation.DSMT4">
                    <p:embed/>
                    <p:pic>
                      <p:nvPicPr>
                        <p:cNvPr id="0" name="Object 77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9"/>
                        <a:stretch>
                          <a:fillRect/>
                        </a:stretch>
                      </p:blipFill>
                      <p:spPr>
                        <a:xfrm>
                          <a:off x="4415" y="3204"/>
                          <a:ext cx="615" cy="221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  <a:effectLst>
                          <a:prstShdw prst="shdw17" dir="16200000">
                            <a:srgbClr val="FFFFFF"/>
                          </a:prst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54" name="Oval 78"/>
            <p:cNvSpPr>
              <a:spLocks noChangeArrowheads="1"/>
            </p:cNvSpPr>
            <p:nvPr/>
          </p:nvSpPr>
          <p:spPr bwMode="auto">
            <a:xfrm>
              <a:off x="3076" y="3697"/>
              <a:ext cx="68" cy="6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55" name="Oval 79"/>
            <p:cNvSpPr>
              <a:spLocks noChangeArrowheads="1"/>
            </p:cNvSpPr>
            <p:nvPr/>
          </p:nvSpPr>
          <p:spPr bwMode="auto">
            <a:xfrm>
              <a:off x="3054" y="2817"/>
              <a:ext cx="76" cy="6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56" name="Line 80"/>
            <p:cNvSpPr>
              <a:spLocks noChangeShapeType="1"/>
            </p:cNvSpPr>
            <p:nvPr/>
          </p:nvSpPr>
          <p:spPr bwMode="auto">
            <a:xfrm rot="5400000">
              <a:off x="3934" y="3614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57" name="Line 81"/>
            <p:cNvSpPr>
              <a:spLocks noChangeShapeType="1"/>
            </p:cNvSpPr>
            <p:nvPr/>
          </p:nvSpPr>
          <p:spPr bwMode="auto">
            <a:xfrm rot="10800000" flipH="1">
              <a:off x="3181" y="2856"/>
              <a:ext cx="192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2302" name="Object 82"/>
            <p:cNvGraphicFramePr>
              <a:graphicFrameLocks noChangeAspect="1"/>
            </p:cNvGraphicFramePr>
            <p:nvPr/>
          </p:nvGraphicFramePr>
          <p:xfrm>
            <a:off x="3187" y="2531"/>
            <a:ext cx="200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09" name="Equation" r:id="rId40" imgW="3352800" imgH="5486400" progId="Equation.DSMT4">
                    <p:embed/>
                  </p:oleObj>
                </mc:Choice>
                <mc:Fallback>
                  <p:oleObj name="Equation" r:id="rId40" imgW="3352800" imgH="5486400" progId="Equation.DSMT4">
                    <p:embed/>
                    <p:pic>
                      <p:nvPicPr>
                        <p:cNvPr id="0" name="Object 82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1"/>
                        <a:stretch>
                          <a:fillRect/>
                        </a:stretch>
                      </p:blipFill>
                      <p:spPr>
                        <a:xfrm>
                          <a:off x="3187" y="2531"/>
                          <a:ext cx="200" cy="328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  <a:effectLst>
                          <a:prstShdw prst="shdw17" dir="16200000">
                            <a:srgbClr val="FFFFFF"/>
                          </a:prst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58" name="Line 83"/>
            <p:cNvSpPr>
              <a:spLocks noChangeShapeType="1"/>
            </p:cNvSpPr>
            <p:nvPr/>
          </p:nvSpPr>
          <p:spPr bwMode="auto">
            <a:xfrm>
              <a:off x="2948" y="3309"/>
              <a:ext cx="51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59" name="Rectangle 84"/>
            <p:cNvSpPr>
              <a:spLocks noChangeArrowheads="1"/>
            </p:cNvSpPr>
            <p:nvPr/>
          </p:nvSpPr>
          <p:spPr bwMode="auto">
            <a:xfrm rot="5400000">
              <a:off x="4172" y="3239"/>
              <a:ext cx="358" cy="15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60" name="Line 85"/>
            <p:cNvSpPr>
              <a:spLocks noChangeShapeType="1"/>
            </p:cNvSpPr>
            <p:nvPr/>
          </p:nvSpPr>
          <p:spPr bwMode="auto">
            <a:xfrm rot="5400000">
              <a:off x="4211" y="3000"/>
              <a:ext cx="27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61" name="Line 86"/>
            <p:cNvSpPr>
              <a:spLocks noChangeShapeType="1"/>
            </p:cNvSpPr>
            <p:nvPr/>
          </p:nvSpPr>
          <p:spPr bwMode="auto">
            <a:xfrm rot="5400000">
              <a:off x="4238" y="3614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62" name="Line 87"/>
            <p:cNvSpPr>
              <a:spLocks noChangeShapeType="1"/>
            </p:cNvSpPr>
            <p:nvPr/>
          </p:nvSpPr>
          <p:spPr bwMode="auto">
            <a:xfrm rot="5400000">
              <a:off x="5023" y="3584"/>
              <a:ext cx="31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63" name="Line 88"/>
            <p:cNvSpPr>
              <a:spLocks noChangeShapeType="1"/>
            </p:cNvSpPr>
            <p:nvPr/>
          </p:nvSpPr>
          <p:spPr bwMode="auto">
            <a:xfrm>
              <a:off x="5035" y="3285"/>
              <a:ext cx="27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64" name="Line 89"/>
            <p:cNvSpPr>
              <a:spLocks noChangeShapeType="1"/>
            </p:cNvSpPr>
            <p:nvPr/>
          </p:nvSpPr>
          <p:spPr bwMode="auto">
            <a:xfrm rot="16200000" flipH="1">
              <a:off x="5086" y="3547"/>
              <a:ext cx="192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488986" name="Rectangle 90"/>
          <p:cNvSpPr>
            <a:spLocks noChangeArrowheads="1"/>
          </p:cNvSpPr>
          <p:nvPr/>
        </p:nvSpPr>
        <p:spPr bwMode="auto">
          <a:xfrm>
            <a:off x="6600825" y="4237038"/>
            <a:ext cx="1435100" cy="13446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88987" name="AutoShape 91"/>
          <p:cNvSpPr>
            <a:spLocks noChangeArrowheads="1"/>
          </p:cNvSpPr>
          <p:nvPr/>
        </p:nvSpPr>
        <p:spPr bwMode="auto">
          <a:xfrm rot="10800000">
            <a:off x="4035425" y="4578350"/>
            <a:ext cx="385763" cy="342900"/>
          </a:xfrm>
          <a:prstGeom prst="rightArrow">
            <a:avLst>
              <a:gd name="adj1" fmla="val 50000"/>
              <a:gd name="adj2" fmla="val 28125"/>
            </a:avLst>
          </a:prstGeom>
          <a:noFill/>
          <a:ln w="381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89013" name="Object 117"/>
          <p:cNvGraphicFramePr>
            <a:graphicFrameLocks noChangeAspect="1"/>
          </p:cNvGraphicFramePr>
          <p:nvPr/>
        </p:nvGraphicFramePr>
        <p:xfrm>
          <a:off x="227013" y="6018213"/>
          <a:ext cx="4516437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0" name="Equation" r:id="rId42" imgW="43586400" imgH="5486400" progId="Equation.DSMT4">
                  <p:embed/>
                </p:oleObj>
              </mc:Choice>
              <mc:Fallback>
                <p:oleObj name="Equation" r:id="rId42" imgW="43586400" imgH="5486400" progId="Equation.DSMT4">
                  <p:embed/>
                  <p:pic>
                    <p:nvPicPr>
                      <p:cNvPr id="0" name="Object 117"/>
                      <p:cNvPicPr>
                        <a:picLocks noChangeAspect="1"/>
                      </p:cNvPicPr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227013" y="6018213"/>
                        <a:ext cx="4516437" cy="5699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  <a:effectLst>
                        <a:prstShdw prst="shdw17" dir="16200000">
                          <a:srgbClr val="FFFFFF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9014" name="Object 118"/>
          <p:cNvGraphicFramePr>
            <a:graphicFrameLocks noChangeAspect="1"/>
          </p:cNvGraphicFramePr>
          <p:nvPr/>
        </p:nvGraphicFramePr>
        <p:xfrm>
          <a:off x="4926013" y="5807075"/>
          <a:ext cx="2525712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1" name="Equation" r:id="rId44" imgW="24384000" imgH="10363200" progId="Equation.DSMT4">
                  <p:embed/>
                </p:oleObj>
              </mc:Choice>
              <mc:Fallback>
                <p:oleObj name="Equation" r:id="rId44" imgW="24384000" imgH="10363200" progId="Equation.DSMT4">
                  <p:embed/>
                  <p:pic>
                    <p:nvPicPr>
                      <p:cNvPr id="0" name="Object 118"/>
                      <p:cNvPicPr>
                        <a:picLocks noChangeAspect="1"/>
                      </p:cNvPicPr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4926013" y="5807075"/>
                        <a:ext cx="2525712" cy="10763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  <a:effectLst>
                        <a:prstShdw prst="shdw17" dir="16200000">
                          <a:srgbClr val="FFFFFF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" name="组合 32"/>
          <p:cNvGrpSpPr/>
          <p:nvPr/>
        </p:nvGrpSpPr>
        <p:grpSpPr>
          <a:xfrm>
            <a:off x="436880" y="3740150"/>
            <a:ext cx="3531870" cy="1982470"/>
            <a:chOff x="688" y="5890"/>
            <a:chExt cx="5562" cy="3122"/>
          </a:xfrm>
        </p:grpSpPr>
        <p:grpSp>
          <p:nvGrpSpPr>
            <p:cNvPr id="23" name="Group 92"/>
            <p:cNvGrpSpPr/>
            <p:nvPr/>
          </p:nvGrpSpPr>
          <p:grpSpPr bwMode="auto">
            <a:xfrm>
              <a:off x="688" y="5890"/>
              <a:ext cx="5563" cy="3123"/>
              <a:chOff x="84" y="2540"/>
              <a:chExt cx="2225" cy="1249"/>
            </a:xfrm>
          </p:grpSpPr>
          <p:sp>
            <p:nvSpPr>
              <p:cNvPr id="12333" name="Rectangle 93"/>
              <p:cNvSpPr>
                <a:spLocks noChangeArrowheads="1"/>
              </p:cNvSpPr>
              <p:nvPr/>
            </p:nvSpPr>
            <p:spPr bwMode="auto">
              <a:xfrm>
                <a:off x="597" y="2805"/>
                <a:ext cx="358" cy="15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34" name="Line 94"/>
              <p:cNvSpPr>
                <a:spLocks noChangeShapeType="1"/>
              </p:cNvSpPr>
              <p:nvPr/>
            </p:nvSpPr>
            <p:spPr bwMode="auto">
              <a:xfrm>
                <a:off x="293" y="3755"/>
                <a:ext cx="147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2292" name="Object 95"/>
              <p:cNvGraphicFramePr>
                <a:graphicFrameLocks noChangeAspect="1"/>
              </p:cNvGraphicFramePr>
              <p:nvPr/>
            </p:nvGraphicFramePr>
            <p:xfrm>
              <a:off x="255" y="3162"/>
              <a:ext cx="10" cy="1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412" name="公式" r:id="rId46" imgW="165100" imgH="228600" progId="Equation.3">
                      <p:embed/>
                    </p:oleObj>
                  </mc:Choice>
                  <mc:Fallback>
                    <p:oleObj name="公式" r:id="rId46" imgW="165100" imgH="228600" progId="Equation.3">
                      <p:embed/>
                      <p:pic>
                        <p:nvPicPr>
                          <p:cNvPr id="0" name="Object 95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7"/>
                          <a:stretch>
                            <a:fillRect/>
                          </a:stretch>
                        </p:blipFill>
                        <p:spPr>
                          <a:xfrm>
                            <a:off x="255" y="3162"/>
                            <a:ext cx="10" cy="14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  <a:effectLst>
                            <a:prstShdw prst="shdw17" dir="16200000">
                              <a:srgbClr val="FFFFFF"/>
                            </a:prstShdw>
                          </a:effec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335" name="Rectangle 96"/>
              <p:cNvSpPr>
                <a:spLocks noChangeArrowheads="1"/>
              </p:cNvSpPr>
              <p:nvPr/>
            </p:nvSpPr>
            <p:spPr bwMode="auto">
              <a:xfrm>
                <a:off x="1179" y="2804"/>
                <a:ext cx="358" cy="15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36" name="Line 97"/>
              <p:cNvSpPr>
                <a:spLocks noChangeShapeType="1"/>
              </p:cNvSpPr>
              <p:nvPr/>
            </p:nvSpPr>
            <p:spPr bwMode="auto">
              <a:xfrm>
                <a:off x="260" y="2880"/>
                <a:ext cx="34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37" name="Line 98"/>
              <p:cNvSpPr>
                <a:spLocks noChangeShapeType="1"/>
              </p:cNvSpPr>
              <p:nvPr/>
            </p:nvSpPr>
            <p:spPr bwMode="auto">
              <a:xfrm>
                <a:off x="958" y="2880"/>
                <a:ext cx="227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38" name="Line 99"/>
              <p:cNvSpPr>
                <a:spLocks noChangeShapeType="1"/>
              </p:cNvSpPr>
              <p:nvPr/>
            </p:nvSpPr>
            <p:spPr bwMode="auto">
              <a:xfrm rot="5400000">
                <a:off x="1323" y="3322"/>
                <a:ext cx="8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39" name="AutoShape 100"/>
              <p:cNvSpPr>
                <a:spLocks noChangeArrowheads="1"/>
              </p:cNvSpPr>
              <p:nvPr/>
            </p:nvSpPr>
            <p:spPr bwMode="auto">
              <a:xfrm rot="5400000">
                <a:off x="1585" y="3189"/>
                <a:ext cx="335" cy="288"/>
              </a:xfrm>
              <a:prstGeom prst="diamond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graphicFrame>
            <p:nvGraphicFramePr>
              <p:cNvPr id="12293" name="Object 101"/>
              <p:cNvGraphicFramePr>
                <a:graphicFrameLocks noChangeAspect="1"/>
              </p:cNvGraphicFramePr>
              <p:nvPr/>
            </p:nvGraphicFramePr>
            <p:xfrm>
              <a:off x="1892" y="3153"/>
              <a:ext cx="417" cy="32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413" name="Equation" r:id="rId48" imgW="7010400" imgH="5486400" progId="Equation.DSMT4">
                      <p:embed/>
                    </p:oleObj>
                  </mc:Choice>
                  <mc:Fallback>
                    <p:oleObj name="Equation" r:id="rId48" imgW="7010400" imgH="5486400" progId="Equation.DSMT4">
                      <p:embed/>
                      <p:pic>
                        <p:nvPicPr>
                          <p:cNvPr id="0" name="Object 101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9"/>
                          <a:stretch>
                            <a:fillRect/>
                          </a:stretch>
                        </p:blipFill>
                        <p:spPr>
                          <a:xfrm>
                            <a:off x="1892" y="3153"/>
                            <a:ext cx="417" cy="328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  <a:effectLst>
                            <a:prstShdw prst="shdw17" dir="16200000">
                              <a:srgbClr val="FFFFFF"/>
                            </a:prstShdw>
                          </a:effec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294" name="Object 102"/>
              <p:cNvGraphicFramePr>
                <a:graphicFrameLocks noChangeAspect="1"/>
              </p:cNvGraphicFramePr>
              <p:nvPr/>
            </p:nvGraphicFramePr>
            <p:xfrm>
              <a:off x="555" y="2540"/>
              <a:ext cx="413" cy="2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414" name="Equation" r:id="rId50" imgW="7620000" imgH="4267200" progId="Equation.DSMT4">
                      <p:embed/>
                    </p:oleObj>
                  </mc:Choice>
                  <mc:Fallback>
                    <p:oleObj name="Equation" r:id="rId50" imgW="7620000" imgH="4267200" progId="Equation.DSMT4">
                      <p:embed/>
                      <p:pic>
                        <p:nvPicPr>
                          <p:cNvPr id="0" name="Object 102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51"/>
                          <a:stretch>
                            <a:fillRect/>
                          </a:stretch>
                        </p:blipFill>
                        <p:spPr>
                          <a:xfrm>
                            <a:off x="555" y="2540"/>
                            <a:ext cx="413" cy="263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  <a:effectLst>
                            <a:prstShdw prst="shdw17" dir="16200000">
                              <a:srgbClr val="FFFFFF"/>
                            </a:prstShdw>
                          </a:effec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295" name="Object 103"/>
              <p:cNvGraphicFramePr>
                <a:graphicFrameLocks noChangeAspect="1"/>
              </p:cNvGraphicFramePr>
              <p:nvPr/>
            </p:nvGraphicFramePr>
            <p:xfrm>
              <a:off x="1132" y="2956"/>
              <a:ext cx="473" cy="22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415" name="Equation" r:id="rId52" imgW="9144000" imgH="4267200" progId="Equation.DSMT4">
                      <p:embed/>
                    </p:oleObj>
                  </mc:Choice>
                  <mc:Fallback>
                    <p:oleObj name="Equation" r:id="rId52" imgW="9144000" imgH="4267200" progId="Equation.DSMT4">
                      <p:embed/>
                      <p:pic>
                        <p:nvPicPr>
                          <p:cNvPr id="0" name="Object 103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53"/>
                          <a:stretch>
                            <a:fillRect/>
                          </a:stretch>
                        </p:blipFill>
                        <p:spPr>
                          <a:xfrm>
                            <a:off x="1132" y="2956"/>
                            <a:ext cx="473" cy="221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  <a:effectLst>
                            <a:prstShdw prst="shdw17" dir="16200000">
                              <a:srgbClr val="FFFFFF"/>
                            </a:prstShdw>
                          </a:effec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340" name="Oval 104"/>
              <p:cNvSpPr>
                <a:spLocks noChangeArrowheads="1"/>
              </p:cNvSpPr>
              <p:nvPr/>
            </p:nvSpPr>
            <p:spPr bwMode="auto">
              <a:xfrm>
                <a:off x="212" y="3721"/>
                <a:ext cx="68" cy="68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41" name="Oval 105"/>
              <p:cNvSpPr>
                <a:spLocks noChangeArrowheads="1"/>
              </p:cNvSpPr>
              <p:nvPr/>
            </p:nvSpPr>
            <p:spPr bwMode="auto">
              <a:xfrm>
                <a:off x="190" y="2841"/>
                <a:ext cx="76" cy="68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42" name="Line 106"/>
              <p:cNvSpPr>
                <a:spLocks noChangeShapeType="1"/>
              </p:cNvSpPr>
              <p:nvPr/>
            </p:nvSpPr>
            <p:spPr bwMode="auto">
              <a:xfrm>
                <a:off x="1546" y="2880"/>
                <a:ext cx="227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43" name="Line 107"/>
              <p:cNvSpPr>
                <a:spLocks noChangeShapeType="1"/>
              </p:cNvSpPr>
              <p:nvPr/>
            </p:nvSpPr>
            <p:spPr bwMode="auto">
              <a:xfrm rot="10800000" flipH="1">
                <a:off x="317" y="2880"/>
                <a:ext cx="192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tailEnd type="triangle" w="lg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2296" name="Object 108"/>
              <p:cNvGraphicFramePr>
                <a:graphicFrameLocks noChangeAspect="1"/>
              </p:cNvGraphicFramePr>
              <p:nvPr/>
            </p:nvGraphicFramePr>
            <p:xfrm>
              <a:off x="323" y="2555"/>
              <a:ext cx="200" cy="32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416" name="Equation" r:id="rId54" imgW="3352800" imgH="5486400" progId="Equation.DSMT4">
                      <p:embed/>
                    </p:oleObj>
                  </mc:Choice>
                  <mc:Fallback>
                    <p:oleObj name="Equation" r:id="rId54" imgW="3352800" imgH="5486400" progId="Equation.DSMT4">
                      <p:embed/>
                      <p:pic>
                        <p:nvPicPr>
                          <p:cNvPr id="0" name="Object 108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55"/>
                          <a:stretch>
                            <a:fillRect/>
                          </a:stretch>
                        </p:blipFill>
                        <p:spPr>
                          <a:xfrm>
                            <a:off x="323" y="2555"/>
                            <a:ext cx="200" cy="328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  <a:effectLst>
                            <a:prstShdw prst="shdw17" dir="16200000">
                              <a:srgbClr val="FFFFFF"/>
                            </a:prstShdw>
                          </a:effec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344" name="Line 109"/>
              <p:cNvSpPr>
                <a:spLocks noChangeShapeType="1"/>
              </p:cNvSpPr>
              <p:nvPr/>
            </p:nvSpPr>
            <p:spPr bwMode="auto">
              <a:xfrm>
                <a:off x="84" y="3333"/>
                <a:ext cx="516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45" name="Text Box 110"/>
              <p:cNvSpPr txBox="1">
                <a:spLocks noChangeArrowheads="1"/>
              </p:cNvSpPr>
              <p:nvPr/>
            </p:nvSpPr>
            <p:spPr bwMode="auto">
              <a:xfrm>
                <a:off x="1741" y="2880"/>
                <a:ext cx="382" cy="82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3200" b="1">
                    <a:ea typeface="宋体" panose="02010600030101010101" pitchFamily="2" charset="-122"/>
                  </a:rPr>
                  <a:t>-      </a:t>
                </a:r>
              </a:p>
              <a:p>
                <a:r>
                  <a:rPr lang="en-US" altLang="zh-CN" sz="3200" b="1">
                    <a:ea typeface="宋体" panose="02010600030101010101" pitchFamily="2" charset="-122"/>
                  </a:rPr>
                  <a:t>+</a:t>
                </a:r>
              </a:p>
            </p:txBody>
          </p:sp>
        </p:grpSp>
        <p:graphicFrame>
          <p:nvGraphicFramePr>
            <p:cNvPr id="31" name="Object 12"/>
            <p:cNvGraphicFramePr>
              <a:graphicFrameLocks noChangeAspect="1"/>
            </p:cNvGraphicFramePr>
            <p:nvPr/>
          </p:nvGraphicFramePr>
          <p:xfrm>
            <a:off x="835" y="6951"/>
            <a:ext cx="588" cy="8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17" name="Equation" r:id="rId56" imgW="3962400" imgH="5486400" progId="Equation.DSMT4">
                    <p:embed/>
                  </p:oleObj>
                </mc:Choice>
                <mc:Fallback>
                  <p:oleObj name="Equation" r:id="rId56" imgW="3962400" imgH="5486400" progId="Equation.DSMT4">
                    <p:embed/>
                    <p:pic>
                      <p:nvPicPr>
                        <p:cNvPr id="0" name="Object 12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835" y="6951"/>
                          <a:ext cx="588" cy="822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  <a:effectLst>
                          <a:prstShdw prst="shdw17" dir="16200000">
                            <a:srgbClr val="FFFFFF"/>
                          </a:prst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9" name="Group 111"/>
          <p:cNvGrpSpPr/>
          <p:nvPr/>
        </p:nvGrpSpPr>
        <p:grpSpPr bwMode="auto">
          <a:xfrm>
            <a:off x="-19050" y="4158297"/>
            <a:ext cx="1355725" cy="1506220"/>
            <a:chOff x="-16" y="2654"/>
            <a:chExt cx="854" cy="949"/>
          </a:xfrm>
        </p:grpSpPr>
        <p:sp>
          <p:nvSpPr>
            <p:cNvPr id="12328" name="Rectangle 112"/>
            <p:cNvSpPr>
              <a:spLocks noChangeArrowheads="1"/>
            </p:cNvSpPr>
            <p:nvPr/>
          </p:nvSpPr>
          <p:spPr bwMode="auto">
            <a:xfrm>
              <a:off x="180" y="2880"/>
              <a:ext cx="658" cy="569"/>
            </a:xfrm>
            <a:prstGeom prst="rect">
              <a:avLst/>
            </a:prstGeom>
            <a:solidFill>
              <a:srgbClr val="000066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29" name="Line 113"/>
            <p:cNvSpPr>
              <a:spLocks noChangeShapeType="1"/>
            </p:cNvSpPr>
            <p:nvPr/>
          </p:nvSpPr>
          <p:spPr bwMode="auto">
            <a:xfrm rot="5400000">
              <a:off x="-18" y="3149"/>
              <a:ext cx="90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30" name="Oval 114"/>
            <p:cNvSpPr>
              <a:spLocks noChangeArrowheads="1"/>
            </p:cNvSpPr>
            <p:nvPr/>
          </p:nvSpPr>
          <p:spPr bwMode="auto">
            <a:xfrm>
              <a:off x="307" y="2997"/>
              <a:ext cx="272" cy="27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31" name="Text Box 115"/>
            <p:cNvSpPr txBox="1">
              <a:spLocks noChangeArrowheads="1"/>
            </p:cNvSpPr>
            <p:nvPr/>
          </p:nvSpPr>
          <p:spPr bwMode="auto">
            <a:xfrm>
              <a:off x="186" y="2654"/>
              <a:ext cx="437" cy="92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b="1">
                  <a:ea typeface="宋体" panose="02010600030101010101" pitchFamily="2" charset="-122"/>
                </a:rPr>
                <a:t>+</a:t>
              </a:r>
            </a:p>
            <a:p>
              <a:r>
                <a:rPr lang="en-US" altLang="zh-CN" sz="3600" b="1">
                  <a:ea typeface="宋体" panose="02010600030101010101" pitchFamily="2" charset="-122"/>
                </a:rPr>
                <a:t>-</a:t>
              </a:r>
            </a:p>
          </p:txBody>
        </p:sp>
        <p:sp>
          <p:nvSpPr>
            <p:cNvPr id="12332" name="Text Box 116"/>
            <p:cNvSpPr txBox="1">
              <a:spLocks noChangeArrowheads="1"/>
            </p:cNvSpPr>
            <p:nvPr/>
          </p:nvSpPr>
          <p:spPr bwMode="auto">
            <a:xfrm>
              <a:off x="-16" y="2986"/>
              <a:ext cx="535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 b="1">
                  <a:ea typeface="宋体" panose="02010600030101010101" pitchFamily="2" charset="-122"/>
                </a:rPr>
                <a:t> </a:t>
              </a:r>
              <a:r>
                <a:rPr lang="en-US" altLang="zh-CN" sz="2800">
                  <a:ea typeface="宋体" panose="02010600030101010101" pitchFamily="2" charset="-122"/>
                </a:rPr>
                <a:t>U</a:t>
              </a:r>
              <a:endParaRPr lang="en-US" altLang="zh-CN" sz="2400"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888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888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88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88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88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488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488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488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9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489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9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489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8898" grpId="0" autoUpdateAnimBg="0"/>
      <p:bldP spid="1488899" grpId="0" autoUpdateAnimBg="0"/>
      <p:bldP spid="1488902" grpId="0" autoUpdateAnimBg="0"/>
      <p:bldP spid="1488958" grpId="0" animBg="1"/>
      <p:bldP spid="1488959" grpId="0" animBg="1"/>
      <p:bldP spid="1488986" grpId="0" animBg="1"/>
      <p:bldP spid="148898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Lakerem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38100" y="0"/>
            <a:ext cx="91821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7091" name="END.WAV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3263" y="630872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97092" name="WordArt 4"/>
          <p:cNvSpPr>
            <a:spLocks noChangeArrowheads="1" noChangeShapeType="1" noTextEdit="1"/>
          </p:cNvSpPr>
          <p:nvPr/>
        </p:nvSpPr>
        <p:spPr bwMode="auto">
          <a:xfrm>
            <a:off x="2565400" y="3790950"/>
            <a:ext cx="4102100" cy="20415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defRPr/>
            </a:pPr>
            <a:r>
              <a:rPr lang="zh-CN" altLang="en-US" sz="8000" b="1" i="1" kern="10">
                <a:ln w="12700">
                  <a:solidFill>
                    <a:srgbClr val="EAEAEA"/>
                  </a:solidFill>
                  <a:rou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/>
                  </a:outerShdw>
                </a:effectLst>
                <a:latin typeface="方正行楷简体"/>
              </a:rPr>
              <a:t>再见 </a:t>
            </a:r>
            <a:r>
              <a:rPr lang="en-US" altLang="zh-CN" sz="8000" b="1" i="1" kern="10">
                <a:ln w="12700">
                  <a:solidFill>
                    <a:srgbClr val="EAEAEA"/>
                  </a:solidFill>
                  <a:rou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/>
                  </a:outerShdw>
                </a:effectLst>
                <a:latin typeface="方正行楷简体"/>
              </a:rPr>
              <a:t>!</a:t>
            </a:r>
            <a:endParaRPr lang="zh-CN" altLang="en-US" sz="8000" b="1" i="1" kern="10">
              <a:ln w="12700">
                <a:solidFill>
                  <a:srgbClr val="EAEAEA"/>
                </a:solidFill>
                <a:round/>
              </a:ln>
              <a:gradFill rotWithShape="0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/>
                </a:outerShdw>
              </a:effectLst>
              <a:latin typeface="方正行楷简体"/>
            </a:endParaRPr>
          </a:p>
        </p:txBody>
      </p:sp>
      <p:sp>
        <p:nvSpPr>
          <p:cNvPr id="24581" name="Rectangle 5"/>
          <p:cNvSpPr>
            <a:spLocks noGrp="1" noChangeArrowheads="1"/>
          </p:cNvSpPr>
          <p:nvPr>
            <p:ph type="title"/>
          </p:nvPr>
        </p:nvSpPr>
        <p:spPr>
          <a:xfrm>
            <a:off x="7734300" y="3124200"/>
            <a:ext cx="819150" cy="1143000"/>
          </a:xfrm>
        </p:spPr>
        <p:txBody>
          <a:bodyPr/>
          <a:lstStyle/>
          <a:p>
            <a:pPr algn="l" eaLnBrk="1" hangingPunct="1"/>
            <a:r>
              <a:rPr lang="zh-CN" altLang="en-US" sz="1800">
                <a:solidFill>
                  <a:srgbClr val="1C1C1C"/>
                </a:solidFill>
              </a:rPr>
              <a:t>再见</a:t>
            </a:r>
            <a:endParaRPr lang="zh-CN" altLang="en-US"/>
          </a:p>
        </p:txBody>
      </p:sp>
      <p:sp>
        <p:nvSpPr>
          <p:cNvPr id="1497094" name="WordArt 6"/>
          <p:cNvSpPr>
            <a:spLocks noChangeArrowheads="1" noChangeShapeType="1" noTextEdit="1"/>
          </p:cNvSpPr>
          <p:nvPr/>
        </p:nvSpPr>
        <p:spPr bwMode="auto">
          <a:xfrm>
            <a:off x="1333500" y="266700"/>
            <a:ext cx="6157913" cy="24003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defRPr/>
            </a:pPr>
            <a:r>
              <a:rPr lang="zh-CN" altLang="en-US" sz="8000" b="1" kern="10">
                <a:ln w="19050">
                  <a:solidFill>
                    <a:srgbClr val="99CCFF"/>
                  </a:solidFill>
                  <a:rou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方正行楷简体"/>
              </a:rPr>
              <a:t>谢谢大家</a:t>
            </a:r>
            <a:r>
              <a:rPr lang="en-US" altLang="zh-CN" sz="8000" b="1" kern="10">
                <a:ln w="19050">
                  <a:solidFill>
                    <a:srgbClr val="99CCFF"/>
                  </a:solidFill>
                  <a:rou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方正行楷简体"/>
              </a:rPr>
              <a:t>!</a:t>
            </a:r>
            <a:endParaRPr lang="zh-CN" altLang="en-US" sz="8000" b="1" kern="10">
              <a:ln w="19050">
                <a:solidFill>
                  <a:srgbClr val="99CCFF"/>
                </a:solidFill>
                <a:round/>
              </a:ln>
              <a:solidFill>
                <a:srgbClr val="0066CC"/>
              </a:solidFill>
              <a:effectLst>
                <a:outerShdw dist="35921" dir="2700000" algn="ctr" rotWithShape="0">
                  <a:srgbClr val="990000"/>
                </a:outerShdw>
              </a:effectLst>
              <a:latin typeface="方正行楷简体"/>
            </a:endParaRP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970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7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970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970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97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97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7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970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970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970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97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20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9709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186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5" y="0"/>
            <a:ext cx="7772400" cy="1143000"/>
          </a:xfrm>
        </p:spPr>
        <p:txBody>
          <a:bodyPr/>
          <a:lstStyle/>
          <a:p>
            <a:pPr algn="l" eaLnBrk="1" hangingPunct="1"/>
            <a:r>
              <a:rPr lang="en-US" altLang="zh-CN" sz="3200" b="1">
                <a:solidFill>
                  <a:srgbClr val="FFFF00"/>
                </a:solidFill>
                <a:latin typeface="宋体" panose="02010600030101010101" pitchFamily="2" charset="-122"/>
              </a:rPr>
              <a:t>2.</a:t>
            </a:r>
            <a:r>
              <a:rPr lang="zh-CN" altLang="en-US" sz="3200" b="1">
                <a:solidFill>
                  <a:srgbClr val="FFFF00"/>
                </a:solidFill>
                <a:latin typeface="宋体" panose="02010600030101010101" pitchFamily="2" charset="-122"/>
              </a:rPr>
              <a:t>分压公式</a:t>
            </a:r>
          </a:p>
        </p:txBody>
      </p:sp>
      <p:grpSp>
        <p:nvGrpSpPr>
          <p:cNvPr id="2" name="Group 4"/>
          <p:cNvGrpSpPr/>
          <p:nvPr/>
        </p:nvGrpSpPr>
        <p:grpSpPr bwMode="auto">
          <a:xfrm>
            <a:off x="381000" y="960438"/>
            <a:ext cx="3505200" cy="1905000"/>
            <a:chOff x="1488" y="1536"/>
            <a:chExt cx="2208" cy="1200"/>
          </a:xfrm>
        </p:grpSpPr>
        <p:sp>
          <p:nvSpPr>
            <p:cNvPr id="1041" name="Rectangle 5"/>
            <p:cNvSpPr>
              <a:spLocks noChangeArrowheads="1"/>
            </p:cNvSpPr>
            <p:nvPr/>
          </p:nvSpPr>
          <p:spPr bwMode="auto">
            <a:xfrm>
              <a:off x="1488" y="1824"/>
              <a:ext cx="336" cy="91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tailEnd type="non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2" name="Rectangle 6"/>
            <p:cNvSpPr>
              <a:spLocks noChangeArrowheads="1"/>
            </p:cNvSpPr>
            <p:nvPr/>
          </p:nvSpPr>
          <p:spPr bwMode="auto">
            <a:xfrm rot="5400000">
              <a:off x="3000" y="2232"/>
              <a:ext cx="336" cy="9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tailEnd type="non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3" name="Rectangle 7"/>
            <p:cNvSpPr>
              <a:spLocks noChangeArrowheads="1"/>
            </p:cNvSpPr>
            <p:nvPr/>
          </p:nvSpPr>
          <p:spPr bwMode="auto">
            <a:xfrm>
              <a:off x="2448" y="1872"/>
              <a:ext cx="336" cy="9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tailEnd type="non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4" name="Line 8"/>
            <p:cNvSpPr>
              <a:spLocks noChangeShapeType="1"/>
            </p:cNvSpPr>
            <p:nvPr/>
          </p:nvSpPr>
          <p:spPr bwMode="auto">
            <a:xfrm flipH="1">
              <a:off x="1824" y="1920"/>
              <a:ext cx="62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5" name="Line 9"/>
            <p:cNvSpPr>
              <a:spLocks noChangeShapeType="1"/>
            </p:cNvSpPr>
            <p:nvPr/>
          </p:nvSpPr>
          <p:spPr bwMode="auto">
            <a:xfrm>
              <a:off x="2784" y="1920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6" name="Line 10"/>
            <p:cNvSpPr>
              <a:spLocks noChangeShapeType="1"/>
            </p:cNvSpPr>
            <p:nvPr/>
          </p:nvSpPr>
          <p:spPr bwMode="auto">
            <a:xfrm>
              <a:off x="1824" y="2640"/>
              <a:ext cx="13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7" name="Line 11"/>
            <p:cNvSpPr>
              <a:spLocks noChangeShapeType="1"/>
            </p:cNvSpPr>
            <p:nvPr/>
          </p:nvSpPr>
          <p:spPr bwMode="auto">
            <a:xfrm flipV="1">
              <a:off x="3168" y="1920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8" name="Line 12"/>
            <p:cNvSpPr>
              <a:spLocks noChangeShapeType="1"/>
            </p:cNvSpPr>
            <p:nvPr/>
          </p:nvSpPr>
          <p:spPr bwMode="auto">
            <a:xfrm>
              <a:off x="3168" y="2448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9" name="Oval 13"/>
            <p:cNvSpPr>
              <a:spLocks noChangeArrowheads="1"/>
            </p:cNvSpPr>
            <p:nvPr/>
          </p:nvSpPr>
          <p:spPr bwMode="auto">
            <a:xfrm>
              <a:off x="1968" y="2592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0" name="Oval 14"/>
            <p:cNvSpPr>
              <a:spLocks noChangeArrowheads="1"/>
            </p:cNvSpPr>
            <p:nvPr/>
          </p:nvSpPr>
          <p:spPr bwMode="auto">
            <a:xfrm flipV="1">
              <a:off x="1968" y="1872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1" name="Text Box 15"/>
            <p:cNvSpPr txBox="1">
              <a:spLocks noChangeArrowheads="1"/>
            </p:cNvSpPr>
            <p:nvPr/>
          </p:nvSpPr>
          <p:spPr bwMode="auto">
            <a:xfrm>
              <a:off x="1488" y="2064"/>
              <a:ext cx="384" cy="365"/>
            </a:xfrm>
            <a:prstGeom prst="rect">
              <a:avLst/>
            </a:prstGeom>
            <a:noFill/>
            <a:ln w="38100">
              <a:noFill/>
              <a:miter lim="800000"/>
              <a:tailEnd type="none" w="med" len="lg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楷体_GB2312" panose="02010609030101010101" pitchFamily="49" charset="-122"/>
                </a:rPr>
                <a:t>N</a:t>
              </a:r>
            </a:p>
          </p:txBody>
        </p:sp>
        <p:sp>
          <p:nvSpPr>
            <p:cNvPr id="1052" name="Text Box 16"/>
            <p:cNvSpPr txBox="1">
              <a:spLocks noChangeArrowheads="1"/>
            </p:cNvSpPr>
            <p:nvPr/>
          </p:nvSpPr>
          <p:spPr bwMode="auto">
            <a:xfrm>
              <a:off x="1920" y="2064"/>
              <a:ext cx="912" cy="535"/>
            </a:xfrm>
            <a:prstGeom prst="rect">
              <a:avLst/>
            </a:prstGeom>
            <a:noFill/>
            <a:ln w="38100">
              <a:noFill/>
              <a:miter lim="800000"/>
              <a:tailEnd type="none" w="med" len="lg"/>
            </a:ln>
          </p:spPr>
          <p:txBody>
            <a:bodyPr>
              <a:spAutoFit/>
            </a:bodyPr>
            <a:lstStyle/>
            <a:p>
              <a:pPr>
                <a:lnSpc>
                  <a:spcPct val="25000"/>
                </a:lnSpc>
              </a:pPr>
              <a:r>
                <a:rPr lang="en-US" altLang="zh-CN" sz="3200" b="1">
                  <a:ea typeface="楷体_GB2312" panose="02010609030101010101" pitchFamily="49" charset="-122"/>
                </a:rPr>
                <a:t>+</a:t>
              </a:r>
            </a:p>
            <a:p>
              <a:pPr>
                <a:lnSpc>
                  <a:spcPct val="15000"/>
                </a:lnSpc>
              </a:pPr>
              <a:r>
                <a:rPr lang="en-US" altLang="zh-CN" sz="3200" b="1">
                  <a:ea typeface="楷体_GB2312" panose="02010609030101010101" pitchFamily="49" charset="-122"/>
                </a:rPr>
                <a:t>U</a:t>
              </a:r>
            </a:p>
            <a:p>
              <a:pPr>
                <a:lnSpc>
                  <a:spcPct val="15000"/>
                </a:lnSpc>
              </a:pPr>
              <a:r>
                <a:rPr lang="en-US" altLang="zh-CN" sz="3200" b="1">
                  <a:ea typeface="楷体_GB2312" panose="02010609030101010101" pitchFamily="49" charset="-122"/>
                </a:rPr>
                <a:t>-</a:t>
              </a:r>
            </a:p>
          </p:txBody>
        </p:sp>
        <p:sp>
          <p:nvSpPr>
            <p:cNvPr id="1053" name="Text Box 17"/>
            <p:cNvSpPr txBox="1">
              <a:spLocks noChangeArrowheads="1"/>
            </p:cNvSpPr>
            <p:nvPr/>
          </p:nvSpPr>
          <p:spPr bwMode="auto">
            <a:xfrm>
              <a:off x="2256" y="1872"/>
              <a:ext cx="864" cy="365"/>
            </a:xfrm>
            <a:prstGeom prst="rect">
              <a:avLst/>
            </a:prstGeom>
            <a:noFill/>
            <a:ln w="38100">
              <a:noFill/>
              <a:miter lim="800000"/>
              <a:tailEnd type="none" w="med" len="lg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楷体_GB2312" panose="02010609030101010101" pitchFamily="49" charset="-122"/>
                </a:rPr>
                <a:t>+ </a:t>
              </a:r>
              <a:r>
                <a:rPr lang="en-US" altLang="zh-CN" sz="3200" b="1">
                  <a:ea typeface="楷体_GB2312" panose="02010609030101010101" pitchFamily="49" charset="-122"/>
                </a:rPr>
                <a:t> U</a:t>
              </a:r>
              <a:r>
                <a:rPr lang="en-US" altLang="zh-CN" sz="3200" baseline="-25000">
                  <a:ea typeface="楷体_GB2312" panose="02010609030101010101" pitchFamily="49" charset="-122"/>
                </a:rPr>
                <a:t>1</a:t>
              </a:r>
              <a:r>
                <a:rPr lang="en-US" altLang="zh-CN" sz="3200">
                  <a:ea typeface="楷体_GB2312" panose="02010609030101010101" pitchFamily="49" charset="-122"/>
                </a:rPr>
                <a:t> -</a:t>
              </a:r>
            </a:p>
          </p:txBody>
        </p:sp>
        <p:sp>
          <p:nvSpPr>
            <p:cNvPr id="1054" name="Text Box 18"/>
            <p:cNvSpPr txBox="1">
              <a:spLocks noChangeArrowheads="1"/>
            </p:cNvSpPr>
            <p:nvPr/>
          </p:nvSpPr>
          <p:spPr bwMode="auto">
            <a:xfrm>
              <a:off x="3216" y="1872"/>
              <a:ext cx="384" cy="826"/>
            </a:xfrm>
            <a:prstGeom prst="rect">
              <a:avLst/>
            </a:prstGeom>
            <a:noFill/>
            <a:ln w="38100">
              <a:noFill/>
              <a:miter lim="800000"/>
              <a:tailEnd type="none" w="med" len="lg"/>
            </a:ln>
          </p:spPr>
          <p:txBody>
            <a:bodyPr>
              <a:spAutoFit/>
            </a:bodyPr>
            <a:lstStyle/>
            <a:p>
              <a:r>
                <a:rPr lang="en-US" altLang="zh-CN" sz="3200">
                  <a:ea typeface="楷体_GB2312" panose="02010609030101010101" pitchFamily="49" charset="-122"/>
                </a:rPr>
                <a:t>+</a:t>
              </a:r>
            </a:p>
            <a:p>
              <a:r>
                <a:rPr lang="en-US" altLang="zh-CN" sz="3200">
                  <a:ea typeface="楷体_GB2312" panose="02010609030101010101" pitchFamily="49" charset="-122"/>
                </a:rPr>
                <a:t>-</a:t>
              </a:r>
            </a:p>
          </p:txBody>
        </p:sp>
        <p:sp>
          <p:nvSpPr>
            <p:cNvPr id="1055" name="Text Box 19"/>
            <p:cNvSpPr txBox="1">
              <a:spLocks noChangeArrowheads="1"/>
            </p:cNvSpPr>
            <p:nvPr/>
          </p:nvSpPr>
          <p:spPr bwMode="auto">
            <a:xfrm>
              <a:off x="3216" y="2112"/>
              <a:ext cx="480" cy="365"/>
            </a:xfrm>
            <a:prstGeom prst="rect">
              <a:avLst/>
            </a:prstGeom>
            <a:noFill/>
            <a:ln w="38100">
              <a:noFill/>
              <a:miter lim="800000"/>
              <a:tailEnd type="none" w="med" len="lg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楷体_GB2312" panose="02010609030101010101" pitchFamily="49" charset="-122"/>
                </a:rPr>
                <a:t>U</a:t>
              </a:r>
              <a:r>
                <a:rPr lang="en-US" altLang="zh-CN" sz="3200" baseline="-25000">
                  <a:ea typeface="楷体_GB2312" panose="02010609030101010101" pitchFamily="49" charset="-122"/>
                </a:rPr>
                <a:t>2</a:t>
              </a:r>
              <a:endParaRPr lang="en-US" altLang="zh-CN" sz="3200">
                <a:ea typeface="楷体_GB2312" panose="02010609030101010101" pitchFamily="49" charset="-122"/>
              </a:endParaRPr>
            </a:p>
          </p:txBody>
        </p:sp>
        <p:sp>
          <p:nvSpPr>
            <p:cNvPr id="1056" name="Text Box 20"/>
            <p:cNvSpPr txBox="1">
              <a:spLocks noChangeArrowheads="1"/>
            </p:cNvSpPr>
            <p:nvPr/>
          </p:nvSpPr>
          <p:spPr bwMode="auto">
            <a:xfrm>
              <a:off x="2784" y="2208"/>
              <a:ext cx="528" cy="327"/>
            </a:xfrm>
            <a:prstGeom prst="rect">
              <a:avLst/>
            </a:prstGeom>
            <a:noFill/>
            <a:ln w="38100">
              <a:noFill/>
              <a:miter lim="800000"/>
              <a:tailEnd type="none" w="med" len="lg"/>
            </a:ln>
          </p:spPr>
          <p:txBody>
            <a:bodyPr>
              <a:spAutoFit/>
            </a:bodyPr>
            <a:lstStyle/>
            <a:p>
              <a:r>
                <a:rPr lang="en-US" altLang="zh-CN" sz="2800" b="1">
                  <a:ea typeface="楷体_GB2312" panose="02010609030101010101" pitchFamily="49" charset="-122"/>
                </a:rPr>
                <a:t>R</a:t>
              </a:r>
              <a:r>
                <a:rPr lang="en-US" altLang="zh-CN" sz="2800" baseline="-25000">
                  <a:ea typeface="楷体_GB2312" panose="02010609030101010101" pitchFamily="49" charset="-122"/>
                </a:rPr>
                <a:t>2</a:t>
              </a:r>
              <a:endParaRPr lang="en-US" altLang="zh-CN" sz="2800">
                <a:ea typeface="楷体_GB2312" panose="02010609030101010101" pitchFamily="49" charset="-122"/>
              </a:endParaRPr>
            </a:p>
          </p:txBody>
        </p:sp>
        <p:sp>
          <p:nvSpPr>
            <p:cNvPr id="1057" name="Text Box 21"/>
            <p:cNvSpPr txBox="1">
              <a:spLocks noChangeArrowheads="1"/>
            </p:cNvSpPr>
            <p:nvPr/>
          </p:nvSpPr>
          <p:spPr bwMode="auto">
            <a:xfrm>
              <a:off x="2448" y="1536"/>
              <a:ext cx="672" cy="327"/>
            </a:xfrm>
            <a:prstGeom prst="rect">
              <a:avLst/>
            </a:prstGeom>
            <a:noFill/>
            <a:ln w="38100">
              <a:noFill/>
              <a:miter lim="800000"/>
              <a:tailEnd type="none" w="med" len="lg"/>
            </a:ln>
          </p:spPr>
          <p:txBody>
            <a:bodyPr>
              <a:spAutoFit/>
            </a:bodyPr>
            <a:lstStyle/>
            <a:p>
              <a:r>
                <a:rPr lang="en-US" altLang="zh-CN" sz="2800" b="1">
                  <a:ea typeface="楷体_GB2312" panose="02010609030101010101" pitchFamily="49" charset="-122"/>
                </a:rPr>
                <a:t>R</a:t>
              </a:r>
              <a:r>
                <a:rPr lang="en-US" altLang="zh-CN" sz="2800" baseline="-25000">
                  <a:ea typeface="楷体_GB2312" panose="02010609030101010101" pitchFamily="49" charset="-122"/>
                </a:rPr>
                <a:t>1</a:t>
              </a:r>
              <a:endParaRPr lang="en-US" altLang="zh-CN" sz="3200">
                <a:ea typeface="楷体_GB2312" panose="02010609030101010101" pitchFamily="49" charset="-122"/>
              </a:endParaRPr>
            </a:p>
          </p:txBody>
        </p:sp>
        <p:sp>
          <p:nvSpPr>
            <p:cNvPr id="1058" name="Line 22"/>
            <p:cNvSpPr>
              <a:spLocks noChangeShapeType="1"/>
            </p:cNvSpPr>
            <p:nvPr/>
          </p:nvSpPr>
          <p:spPr bwMode="auto">
            <a:xfrm>
              <a:off x="2880" y="1920"/>
              <a:ext cx="2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9" name="Text Box 23"/>
            <p:cNvSpPr txBox="1">
              <a:spLocks noChangeArrowheads="1"/>
            </p:cNvSpPr>
            <p:nvPr/>
          </p:nvSpPr>
          <p:spPr bwMode="auto">
            <a:xfrm>
              <a:off x="2928" y="1536"/>
              <a:ext cx="528" cy="365"/>
            </a:xfrm>
            <a:prstGeom prst="rect">
              <a:avLst/>
            </a:prstGeom>
            <a:noFill/>
            <a:ln w="38100">
              <a:noFill/>
              <a:miter lim="800000"/>
              <a:tailEnd type="none" w="med" len="lg"/>
            </a:ln>
          </p:spPr>
          <p:txBody>
            <a:bodyPr>
              <a:spAutoFit/>
            </a:bodyPr>
            <a:lstStyle/>
            <a:p>
              <a:r>
                <a:rPr lang="en-US" altLang="zh-CN" sz="3200" b="1">
                  <a:ea typeface="楷体_GB2312" panose="02010609030101010101" pitchFamily="49" charset="-122"/>
                </a:rPr>
                <a:t>I</a:t>
              </a:r>
            </a:p>
          </p:txBody>
        </p:sp>
      </p:grpSp>
      <p:graphicFrame>
        <p:nvGraphicFramePr>
          <p:cNvPr id="1501208" name="Object 24"/>
          <p:cNvGraphicFramePr>
            <a:graphicFrameLocks noChangeAspect="1"/>
          </p:cNvGraphicFramePr>
          <p:nvPr/>
        </p:nvGraphicFramePr>
        <p:xfrm>
          <a:off x="4213225" y="823913"/>
          <a:ext cx="3573463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Equation" r:id="rId4" imgW="30175200" imgH="5486400" progId="Equation.DSMT4">
                  <p:embed/>
                </p:oleObj>
              </mc:Choice>
              <mc:Fallback>
                <p:oleObj name="Equation" r:id="rId4" imgW="30175200" imgH="5486400" progId="Equation.DSMT4">
                  <p:embed/>
                  <p:pic>
                    <p:nvPicPr>
                      <p:cNvPr id="0" name="Object 24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13225" y="823913"/>
                        <a:ext cx="3573463" cy="6508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  <a:effectLst>
                        <a:prstShdw prst="shdw17" dir="16200000">
                          <a:srgbClr val="FFFFFF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1209" name="Object 25"/>
          <p:cNvGraphicFramePr>
            <a:graphicFrameLocks noChangeAspect="1"/>
          </p:cNvGraphicFramePr>
          <p:nvPr/>
        </p:nvGraphicFramePr>
        <p:xfrm>
          <a:off x="5402263" y="2122488"/>
          <a:ext cx="2232025" cy="1128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Equation" r:id="rId6" imgW="20421600" imgH="10363200" progId="Equation.DSMT4">
                  <p:embed/>
                </p:oleObj>
              </mc:Choice>
              <mc:Fallback>
                <p:oleObj name="Equation" r:id="rId6" imgW="20421600" imgH="10363200" progId="Equation.DSMT4">
                  <p:embed/>
                  <p:pic>
                    <p:nvPicPr>
                      <p:cNvPr id="0" name="Object 25"/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02263" y="2122488"/>
                        <a:ext cx="2232025" cy="11287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  <a:effectLst>
                        <a:prstShdw prst="shdw17" dir="16200000">
                          <a:srgbClr val="FFFFFF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1210" name="Object 26"/>
          <p:cNvGraphicFramePr>
            <a:graphicFrameLocks noChangeAspect="1"/>
          </p:cNvGraphicFramePr>
          <p:nvPr/>
        </p:nvGraphicFramePr>
        <p:xfrm>
          <a:off x="1238250" y="3341688"/>
          <a:ext cx="212725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Equation" r:id="rId8" imgW="18288000" imgH="5486400" progId="Equation.DSMT4">
                  <p:embed/>
                </p:oleObj>
              </mc:Choice>
              <mc:Fallback>
                <p:oleObj name="Equation" r:id="rId8" imgW="18288000" imgH="5486400" progId="Equation.DSMT4">
                  <p:embed/>
                  <p:pic>
                    <p:nvPicPr>
                      <p:cNvPr id="0" name="Object 26"/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38250" y="3341688"/>
                        <a:ext cx="2127250" cy="6350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  <a:effectLst>
                        <a:prstShdw prst="shdw17" dir="16200000">
                          <a:srgbClr val="FFFFFF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1211" name="Object 27"/>
          <p:cNvGraphicFramePr>
            <a:graphicFrameLocks noChangeAspect="1"/>
          </p:cNvGraphicFramePr>
          <p:nvPr/>
        </p:nvGraphicFramePr>
        <p:xfrm>
          <a:off x="4575175" y="3360738"/>
          <a:ext cx="2197100" cy="63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Equation" r:id="rId10" imgW="18897600" imgH="5486400" progId="Equation.DSMT4">
                  <p:embed/>
                </p:oleObj>
              </mc:Choice>
              <mc:Fallback>
                <p:oleObj name="Equation" r:id="rId10" imgW="18897600" imgH="5486400" progId="Equation.DSMT4">
                  <p:embed/>
                  <p:pic>
                    <p:nvPicPr>
                      <p:cNvPr id="0" name="Object 27"/>
                      <p:cNvPicPr>
                        <a:picLocks noChangeAspect="1"/>
                      </p:cNvPicPr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575175" y="3360738"/>
                        <a:ext cx="2197100" cy="6334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  <a:effectLst>
                        <a:prstShdw prst="shdw17" dir="16200000">
                          <a:srgbClr val="FFFFFF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1212" name="Object 28"/>
          <p:cNvGraphicFramePr>
            <a:graphicFrameLocks noChangeAspect="1"/>
          </p:cNvGraphicFramePr>
          <p:nvPr/>
        </p:nvGraphicFramePr>
        <p:xfrm>
          <a:off x="1187450" y="3995738"/>
          <a:ext cx="2767013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Equation" r:id="rId12" imgW="25298400" imgH="10363200" progId="Equation.DSMT4">
                  <p:embed/>
                </p:oleObj>
              </mc:Choice>
              <mc:Fallback>
                <p:oleObj name="Equation" r:id="rId12" imgW="25298400" imgH="10363200" progId="Equation.DSMT4">
                  <p:embed/>
                  <p:pic>
                    <p:nvPicPr>
                      <p:cNvPr id="0" name="Object 28"/>
                      <p:cNvPicPr>
                        <a:picLocks noChangeAspect="1"/>
                      </p:cNvPicPr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187450" y="3995738"/>
                        <a:ext cx="2767013" cy="11303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  <a:effectLst>
                        <a:prstShdw prst="shdw17" dir="16200000">
                          <a:srgbClr val="FFFF00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1213" name="Object 29"/>
          <p:cNvGraphicFramePr>
            <a:graphicFrameLocks noChangeAspect="1"/>
          </p:cNvGraphicFramePr>
          <p:nvPr/>
        </p:nvGraphicFramePr>
        <p:xfrm>
          <a:off x="4562475" y="4014788"/>
          <a:ext cx="2836863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Equation" r:id="rId14" imgW="25908000" imgH="10363200" progId="Equation.DSMT4">
                  <p:embed/>
                </p:oleObj>
              </mc:Choice>
              <mc:Fallback>
                <p:oleObj name="Equation" r:id="rId14" imgW="25908000" imgH="10363200" progId="Equation.DSMT4">
                  <p:embed/>
                  <p:pic>
                    <p:nvPicPr>
                      <p:cNvPr id="0" name="Object 29"/>
                      <p:cNvPicPr>
                        <a:picLocks noChangeAspect="1"/>
                      </p:cNvPicPr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562475" y="4014788"/>
                        <a:ext cx="2836863" cy="11303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  <a:effectLst>
                        <a:prstShdw prst="shdw17" dir="16200000">
                          <a:srgbClr val="FFFF00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01214" name="Text Box 30"/>
          <p:cNvSpPr txBox="1">
            <a:spLocks noChangeArrowheads="1"/>
          </p:cNvSpPr>
          <p:nvPr/>
        </p:nvSpPr>
        <p:spPr bwMode="auto">
          <a:xfrm>
            <a:off x="0" y="4941888"/>
            <a:ext cx="2819400" cy="64135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 lIns="90000" tIns="46800" rIns="90000" bIns="46800" anchor="ctr">
            <a:spAutoFit/>
          </a:bodyPr>
          <a:lstStyle/>
          <a:p>
            <a:pPr algn="ctr"/>
            <a:r>
              <a:rPr lang="zh-CN" altLang="en-US" sz="3600">
                <a:solidFill>
                  <a:schemeClr val="tx2"/>
                </a:solidFill>
                <a:ea typeface="楷体_GB2312" panose="02010609030101010101" pitchFamily="49" charset="-122"/>
              </a:rPr>
              <a:t>由此得出：</a:t>
            </a:r>
            <a:r>
              <a:rPr lang="zh-CN" altLang="en-US" sz="3200">
                <a:ea typeface="楷体_GB2312" panose="02010609030101010101" pitchFamily="49" charset="-122"/>
              </a:rPr>
              <a:t> </a:t>
            </a:r>
          </a:p>
        </p:txBody>
      </p:sp>
      <p:sp>
        <p:nvSpPr>
          <p:cNvPr id="1501215" name="Text Box 31"/>
          <p:cNvSpPr txBox="1">
            <a:spLocks noChangeArrowheads="1"/>
          </p:cNvSpPr>
          <p:nvPr/>
        </p:nvSpPr>
        <p:spPr bwMode="auto">
          <a:xfrm>
            <a:off x="303213" y="5608638"/>
            <a:ext cx="4343400" cy="1128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600">
                <a:ea typeface="楷体_GB2312" panose="02010609030101010101" pitchFamily="49" charset="-122"/>
              </a:rPr>
              <a:t>    </a:t>
            </a:r>
            <a:r>
              <a:rPr lang="zh-CN" altLang="en-US" sz="3200">
                <a:ea typeface="楷体_GB2312" panose="02010609030101010101" pitchFamily="49" charset="-122"/>
              </a:rPr>
              <a:t>若有</a:t>
            </a:r>
            <a:r>
              <a:rPr lang="en-US" altLang="zh-CN" sz="3200">
                <a:ea typeface="楷体_GB2312" panose="02010609030101010101" pitchFamily="49" charset="-122"/>
              </a:rPr>
              <a:t>n</a:t>
            </a:r>
            <a:r>
              <a:rPr lang="zh-CN" altLang="en-US" sz="3200">
                <a:ea typeface="楷体_GB2312" panose="02010609030101010101" pitchFamily="49" charset="-122"/>
              </a:rPr>
              <a:t>个电阻串联，第</a:t>
            </a:r>
            <a:r>
              <a:rPr lang="en-US" altLang="zh-CN" sz="3200">
                <a:ea typeface="楷体_GB2312" panose="02010609030101010101" pitchFamily="49" charset="-122"/>
              </a:rPr>
              <a:t>K</a:t>
            </a:r>
            <a:r>
              <a:rPr lang="zh-CN" altLang="en-US" sz="3200">
                <a:ea typeface="楷体_GB2312" panose="02010609030101010101" pitchFamily="49" charset="-122"/>
              </a:rPr>
              <a:t>个电阻的电压为：</a:t>
            </a:r>
            <a:endParaRPr lang="zh-CN" altLang="en-US" sz="4400">
              <a:ea typeface="楷体_GB2312" panose="02010609030101010101" pitchFamily="49" charset="-122"/>
            </a:endParaRPr>
          </a:p>
        </p:txBody>
      </p:sp>
      <p:grpSp>
        <p:nvGrpSpPr>
          <p:cNvPr id="3" name="Group 32"/>
          <p:cNvGrpSpPr/>
          <p:nvPr/>
        </p:nvGrpSpPr>
        <p:grpSpPr bwMode="auto">
          <a:xfrm>
            <a:off x="5335588" y="5143500"/>
            <a:ext cx="2971800" cy="1585913"/>
            <a:chOff x="2878" y="3250"/>
            <a:chExt cx="1872" cy="999"/>
          </a:xfrm>
        </p:grpSpPr>
        <p:graphicFrame>
          <p:nvGraphicFramePr>
            <p:cNvPr id="1033" name="Object 33"/>
            <p:cNvGraphicFramePr>
              <a:graphicFrameLocks noChangeAspect="1"/>
            </p:cNvGraphicFramePr>
            <p:nvPr/>
          </p:nvGraphicFramePr>
          <p:xfrm>
            <a:off x="2961" y="3305"/>
            <a:ext cx="1646" cy="8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0" name="Equation" r:id="rId16" imgW="21945600" imgH="14935200" progId="Equation.DSMT4">
                    <p:embed/>
                  </p:oleObj>
                </mc:Choice>
                <mc:Fallback>
                  <p:oleObj name="Equation" r:id="rId16" imgW="21945600" imgH="14935200" progId="Equation.DSMT4">
                    <p:embed/>
                    <p:pic>
                      <p:nvPicPr>
                        <p:cNvPr id="0" name="Object 33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2961" y="3305"/>
                          <a:ext cx="1646" cy="885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  <a:effectLst>
                          <a:prstShdw prst="shdw17" dir="16200000">
                            <a:srgbClr val="FFFFFF"/>
                          </a:prst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39" name="Rectangle 34"/>
            <p:cNvSpPr>
              <a:spLocks noChangeArrowheads="1"/>
            </p:cNvSpPr>
            <p:nvPr/>
          </p:nvSpPr>
          <p:spPr bwMode="auto">
            <a:xfrm>
              <a:off x="2973" y="3274"/>
              <a:ext cx="1777" cy="92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040" name="Rectangle 35"/>
            <p:cNvSpPr>
              <a:spLocks noChangeArrowheads="1"/>
            </p:cNvSpPr>
            <p:nvPr/>
          </p:nvSpPr>
          <p:spPr bwMode="auto">
            <a:xfrm>
              <a:off x="2878" y="3250"/>
              <a:ext cx="1824" cy="999"/>
            </a:xfrm>
            <a:prstGeom prst="rect">
              <a:avLst/>
            </a:prstGeom>
            <a:noFill/>
            <a:ln w="38100">
              <a:solidFill>
                <a:srgbClr val="F4002E"/>
              </a:solidFill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  <p:graphicFrame>
        <p:nvGraphicFramePr>
          <p:cNvPr id="1501222" name="Object 38"/>
          <p:cNvGraphicFramePr>
            <a:graphicFrameLocks noChangeAspect="1"/>
          </p:cNvGraphicFramePr>
          <p:nvPr/>
        </p:nvGraphicFramePr>
        <p:xfrm>
          <a:off x="6108700" y="1487488"/>
          <a:ext cx="2527300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Equation" r:id="rId18" imgW="21336000" imgH="5486400" progId="Equation.DSMT4">
                  <p:embed/>
                </p:oleObj>
              </mc:Choice>
              <mc:Fallback>
                <p:oleObj name="Equation" r:id="rId18" imgW="21336000" imgH="5486400" progId="Equation.DSMT4">
                  <p:embed/>
                  <p:pic>
                    <p:nvPicPr>
                      <p:cNvPr id="0" name="Object 38"/>
                      <p:cNvPicPr>
                        <a:picLocks noChangeAspect="1"/>
                      </p:cNvPicPr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108700" y="1487488"/>
                        <a:ext cx="2527300" cy="6508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  <a:effectLst>
                        <a:prstShdw prst="shdw17" dir="16200000">
                          <a:srgbClr val="FFFFFF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01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01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0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0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0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0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01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501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50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501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501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1186" grpId="0" autoUpdateAnimBg="0"/>
      <p:bldP spid="1501214" grpId="0" autoUpdateAnimBg="0"/>
      <p:bldP spid="1501215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4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"/>
            <a:ext cx="7772400" cy="1143000"/>
          </a:xfrm>
        </p:spPr>
        <p:txBody>
          <a:bodyPr/>
          <a:lstStyle/>
          <a:p>
            <a:pPr algn="l" eaLnBrk="1" hangingPunct="1"/>
            <a:r>
              <a:rPr lang="en-US" altLang="zh-CN" sz="3200" b="1">
                <a:solidFill>
                  <a:schemeClr val="folHlink"/>
                </a:solidFill>
                <a:latin typeface="宋体" panose="02010600030101010101" pitchFamily="2" charset="-122"/>
              </a:rPr>
              <a:t>2.2.4 </a:t>
            </a:r>
            <a:r>
              <a:rPr lang="zh-CN" altLang="en-US" sz="3200" b="1">
                <a:solidFill>
                  <a:schemeClr val="folHlink"/>
                </a:solidFill>
                <a:latin typeface="宋体" panose="02010600030101010101" pitchFamily="2" charset="-122"/>
              </a:rPr>
              <a:t>电阻的并联</a:t>
            </a:r>
          </a:p>
        </p:txBody>
      </p:sp>
      <p:pic>
        <p:nvPicPr>
          <p:cNvPr id="1514500" name="Picture 4"/>
          <p:cNvPicPr>
            <a:picLocks noChangeAspect="1" noChangeArrowheads="1"/>
          </p:cNvPicPr>
          <p:nvPr/>
        </p:nvPicPr>
        <p:blipFill>
          <a:blip r:embed="rId3" cstate="print"/>
          <a:srcRect t="27325" b="39081"/>
          <a:stretch>
            <a:fillRect/>
          </a:stretch>
        </p:blipFill>
        <p:spPr bwMode="auto">
          <a:xfrm>
            <a:off x="247650" y="1023938"/>
            <a:ext cx="8653463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14501" name="Text Box 5"/>
          <p:cNvSpPr txBox="1">
            <a:spLocks noChangeArrowheads="1"/>
          </p:cNvSpPr>
          <p:nvPr/>
        </p:nvSpPr>
        <p:spPr bwMode="auto">
          <a:xfrm>
            <a:off x="247650" y="3314700"/>
            <a:ext cx="4895850" cy="519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kumimoji="0" lang="en-US" altLang="zh-CN" sz="2800" b="1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kumimoji="0" lang="zh-CN" altLang="en-US" sz="2800" b="1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等效电导</a:t>
            </a:r>
          </a:p>
        </p:txBody>
      </p:sp>
      <p:graphicFrame>
        <p:nvGraphicFramePr>
          <p:cNvPr id="1514502" name="Object 6"/>
          <p:cNvGraphicFramePr>
            <a:graphicFrameLocks noChangeAspect="1"/>
          </p:cNvGraphicFramePr>
          <p:nvPr/>
        </p:nvGraphicFramePr>
        <p:xfrm>
          <a:off x="320675" y="5064125"/>
          <a:ext cx="5756275" cy="1049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Equation" r:id="rId4" imgW="56388000" imgH="10363200" progId="Equation.DSMT4">
                  <p:embed/>
                </p:oleObj>
              </mc:Choice>
              <mc:Fallback>
                <p:oleObj name="Equation" r:id="rId4" imgW="56388000" imgH="10363200" progId="Equation.DSMT4">
                  <p:embed/>
                  <p:pic>
                    <p:nvPicPr>
                      <p:cNvPr id="0" name="Object 6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0675" y="5064125"/>
                        <a:ext cx="5756275" cy="104933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8" name="Rectangle 9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514504" name="Object 8"/>
          <p:cNvGraphicFramePr>
            <a:graphicFrameLocks noChangeAspect="1"/>
          </p:cNvGraphicFramePr>
          <p:nvPr/>
        </p:nvGraphicFramePr>
        <p:xfrm>
          <a:off x="2095500" y="3852863"/>
          <a:ext cx="3702050" cy="60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Equation" r:id="rId6" imgW="33528000" imgH="5486400" progId="Equation.DSMT4">
                  <p:embed/>
                </p:oleObj>
              </mc:Choice>
              <mc:Fallback>
                <p:oleObj name="Equation" r:id="rId6" imgW="33528000" imgH="5486400" progId="Equation.DSMT4">
                  <p:embed/>
                  <p:pic>
                    <p:nvPicPr>
                      <p:cNvPr id="0" name="Object 8"/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95500" y="3852863"/>
                        <a:ext cx="3702050" cy="60483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4506" name="Text Box 10"/>
          <p:cNvSpPr txBox="1">
            <a:spLocks noChangeArrowheads="1"/>
          </p:cNvSpPr>
          <p:nvPr/>
        </p:nvSpPr>
        <p:spPr bwMode="auto">
          <a:xfrm>
            <a:off x="685800" y="3852863"/>
            <a:ext cx="2381250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由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KCL</a:t>
            </a:r>
          </a:p>
        </p:txBody>
      </p:sp>
      <p:sp>
        <p:nvSpPr>
          <p:cNvPr id="2060" name="Rectangle 12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514507" name="Object 11"/>
          <p:cNvGraphicFramePr>
            <a:graphicFrameLocks noChangeAspect="1"/>
          </p:cNvGraphicFramePr>
          <p:nvPr/>
        </p:nvGraphicFramePr>
        <p:xfrm>
          <a:off x="415925" y="4648200"/>
          <a:ext cx="4346575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Equation" r:id="rId8" imgW="49987200" imgH="5486400" progId="Equation.DSMT4">
                  <p:embed/>
                </p:oleObj>
              </mc:Choice>
              <mc:Fallback>
                <p:oleObj name="Equation" r:id="rId8" imgW="49987200" imgH="5486400" progId="Equation.DSMT4">
                  <p:embed/>
                  <p:pic>
                    <p:nvPicPr>
                      <p:cNvPr id="0" name="Object 11"/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5925" y="4648200"/>
                        <a:ext cx="4346575" cy="4762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14509" name="Object 13"/>
          <p:cNvGraphicFramePr>
            <a:graphicFrameLocks noChangeAspect="1"/>
          </p:cNvGraphicFramePr>
          <p:nvPr/>
        </p:nvGraphicFramePr>
        <p:xfrm>
          <a:off x="4762500" y="4662488"/>
          <a:ext cx="4291013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Equation" r:id="rId10" imgW="53035200" imgH="5791200" progId="Equation.DSMT4">
                  <p:embed/>
                </p:oleObj>
              </mc:Choice>
              <mc:Fallback>
                <p:oleObj name="Equation" r:id="rId10" imgW="53035200" imgH="5791200" progId="Equation.DSMT4">
                  <p:embed/>
                  <p:pic>
                    <p:nvPicPr>
                      <p:cNvPr id="0" name="Object 13"/>
                      <p:cNvPicPr>
                        <a:picLocks noChangeAspect="1"/>
                      </p:cNvPicPr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762500" y="4662488"/>
                        <a:ext cx="4291013" cy="46196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4511" name="Text Box 15"/>
          <p:cNvSpPr txBox="1">
            <a:spLocks noChangeArrowheads="1"/>
          </p:cNvSpPr>
          <p:nvPr/>
        </p:nvSpPr>
        <p:spPr bwMode="auto">
          <a:xfrm>
            <a:off x="952500" y="6073775"/>
            <a:ext cx="3581400" cy="519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两个电阻并联时</a:t>
            </a:r>
            <a:r>
              <a:rPr lang="zh-CN" altLang="en-US"/>
              <a:t> </a:t>
            </a:r>
          </a:p>
        </p:txBody>
      </p:sp>
      <p:sp>
        <p:nvSpPr>
          <p:cNvPr id="2062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514512" name="Object 16"/>
          <p:cNvGraphicFramePr>
            <a:graphicFrameLocks noChangeAspect="1"/>
          </p:cNvGraphicFramePr>
          <p:nvPr/>
        </p:nvGraphicFramePr>
        <p:xfrm>
          <a:off x="3771900" y="5864225"/>
          <a:ext cx="3552825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Equation" r:id="rId12" imgW="34747200" imgH="10363200" progId="Equation.DSMT4">
                  <p:embed/>
                </p:oleObj>
              </mc:Choice>
              <mc:Fallback>
                <p:oleObj name="Equation" r:id="rId12" imgW="34747200" imgH="10363200" progId="Equation.DSMT4">
                  <p:embed/>
                  <p:pic>
                    <p:nvPicPr>
                      <p:cNvPr id="0" name="Object 16"/>
                      <p:cNvPicPr>
                        <a:picLocks noChangeAspect="1"/>
                      </p:cNvPicPr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771900" y="5864225"/>
                        <a:ext cx="3552825" cy="10509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4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14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514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4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14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4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14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4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14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4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14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4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14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4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14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4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14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4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14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4498" grpId="0"/>
      <p:bldP spid="1514501" grpId="0"/>
      <p:bldP spid="1514506" grpId="0"/>
      <p:bldP spid="15145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-133350"/>
            <a:ext cx="7772400" cy="1143000"/>
          </a:xfrm>
        </p:spPr>
        <p:txBody>
          <a:bodyPr/>
          <a:lstStyle/>
          <a:p>
            <a:pPr algn="l" eaLnBrk="1" hangingPunct="1"/>
            <a:r>
              <a:rPr lang="en-US" altLang="zh-CN" sz="3200" b="1">
                <a:solidFill>
                  <a:srgbClr val="FFFF00"/>
                </a:solidFill>
                <a:latin typeface="宋体" panose="02010600030101010101" pitchFamily="2" charset="-122"/>
              </a:rPr>
              <a:t>2.</a:t>
            </a:r>
            <a:r>
              <a:rPr lang="zh-CN" altLang="en-US" sz="3200" b="1">
                <a:solidFill>
                  <a:srgbClr val="FFFF00"/>
                </a:solidFill>
                <a:latin typeface="宋体" panose="02010600030101010101" pitchFamily="2" charset="-122"/>
              </a:rPr>
              <a:t>分流公式</a:t>
            </a:r>
          </a:p>
        </p:txBody>
      </p:sp>
      <p:pic>
        <p:nvPicPr>
          <p:cNvPr id="1499180" name="Picture 44"/>
          <p:cNvPicPr>
            <a:picLocks noChangeAspect="1" noChangeArrowheads="1"/>
          </p:cNvPicPr>
          <p:nvPr/>
        </p:nvPicPr>
        <p:blipFill>
          <a:blip r:embed="rId3" cstate="print"/>
          <a:srcRect t="27325" r="38176" b="39081"/>
          <a:stretch>
            <a:fillRect/>
          </a:stretch>
        </p:blipFill>
        <p:spPr bwMode="auto">
          <a:xfrm>
            <a:off x="152400" y="766763"/>
            <a:ext cx="5349875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499181" name="Object 45"/>
          <p:cNvGraphicFramePr>
            <a:graphicFrameLocks noChangeAspect="1"/>
          </p:cNvGraphicFramePr>
          <p:nvPr/>
        </p:nvGraphicFramePr>
        <p:xfrm>
          <a:off x="5903278" y="687705"/>
          <a:ext cx="2894012" cy="234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Equation" r:id="rId4" imgW="31394400" imgH="25603200" progId="Equation.DSMT4">
                  <p:embed/>
                </p:oleObj>
              </mc:Choice>
              <mc:Fallback>
                <p:oleObj name="Equation" r:id="rId4" imgW="31394400" imgH="25603200" progId="Equation.DSMT4">
                  <p:embed/>
                  <p:pic>
                    <p:nvPicPr>
                      <p:cNvPr id="0" name="Object 45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03278" y="687705"/>
                        <a:ext cx="2894012" cy="23495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9183" name="Text Box 47"/>
          <p:cNvSpPr txBox="1">
            <a:spLocks noChangeArrowheads="1"/>
          </p:cNvSpPr>
          <p:nvPr/>
        </p:nvSpPr>
        <p:spPr bwMode="auto">
          <a:xfrm>
            <a:off x="152400" y="3619500"/>
            <a:ext cx="4835525" cy="519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第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k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个电阻上的分流公式为</a:t>
            </a:r>
          </a:p>
        </p:txBody>
      </p:sp>
      <p:graphicFrame>
        <p:nvGraphicFramePr>
          <p:cNvPr id="1499186" name="Object 50"/>
          <p:cNvGraphicFramePr>
            <a:graphicFrameLocks noChangeAspect="1"/>
          </p:cNvGraphicFramePr>
          <p:nvPr/>
        </p:nvGraphicFramePr>
        <p:xfrm>
          <a:off x="4702810" y="3348038"/>
          <a:ext cx="4181475" cy="1509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Equation" r:id="rId6" imgW="41148000" imgH="14935200" progId="Equation.DSMT4">
                  <p:embed/>
                </p:oleObj>
              </mc:Choice>
              <mc:Fallback>
                <p:oleObj name="Equation" r:id="rId6" imgW="41148000" imgH="14935200" progId="Equation.DSMT4">
                  <p:embed/>
                  <p:pic>
                    <p:nvPicPr>
                      <p:cNvPr id="0" name="Object 50"/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02810" y="3348038"/>
                        <a:ext cx="4181475" cy="15097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9188" name="Text Box 52"/>
          <p:cNvSpPr txBox="1">
            <a:spLocks noChangeArrowheads="1"/>
          </p:cNvSpPr>
          <p:nvPr/>
        </p:nvSpPr>
        <p:spPr bwMode="auto">
          <a:xfrm>
            <a:off x="857250" y="4650423"/>
            <a:ext cx="5314950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两个电阻并联，分流公式为</a:t>
            </a:r>
          </a:p>
        </p:txBody>
      </p:sp>
      <p:sp>
        <p:nvSpPr>
          <p:cNvPr id="3083" name="Rectangle 54"/>
          <p:cNvSpPr>
            <a:spLocks noChangeArrowheads="1"/>
          </p:cNvSpPr>
          <p:nvPr/>
        </p:nvSpPr>
        <p:spPr bwMode="auto">
          <a:xfrm>
            <a:off x="0" y="3205163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499189" name="Object 53"/>
          <p:cNvGraphicFramePr>
            <a:graphicFrameLocks noChangeAspect="1"/>
          </p:cNvGraphicFramePr>
          <p:nvPr/>
        </p:nvGraphicFramePr>
        <p:xfrm>
          <a:off x="857250" y="5319713"/>
          <a:ext cx="2162175" cy="1141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Equation" r:id="rId8" imgW="20421600" imgH="10668000" progId="Equation.DSMT4">
                  <p:embed/>
                </p:oleObj>
              </mc:Choice>
              <mc:Fallback>
                <p:oleObj name="Equation" r:id="rId8" imgW="20421600" imgH="10668000" progId="Equation.DSMT4">
                  <p:embed/>
                  <p:pic>
                    <p:nvPicPr>
                      <p:cNvPr id="0" name="Object 53"/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57250" y="5319713"/>
                        <a:ext cx="2162175" cy="11414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4" name="Rectangle 56"/>
          <p:cNvSpPr>
            <a:spLocks noChangeArrowheads="1"/>
          </p:cNvSpPr>
          <p:nvPr/>
        </p:nvSpPr>
        <p:spPr bwMode="auto">
          <a:xfrm>
            <a:off x="0" y="3205163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499191" name="Object 55"/>
          <p:cNvGraphicFramePr>
            <a:graphicFrameLocks noChangeAspect="1"/>
          </p:cNvGraphicFramePr>
          <p:nvPr/>
        </p:nvGraphicFramePr>
        <p:xfrm>
          <a:off x="3810000" y="5248275"/>
          <a:ext cx="2381250" cy="1230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Equation" r:id="rId10" imgW="20726400" imgH="10668000" progId="Equation.DSMT4">
                  <p:embed/>
                </p:oleObj>
              </mc:Choice>
              <mc:Fallback>
                <p:oleObj name="Equation" r:id="rId10" imgW="20726400" imgH="10668000" progId="Equation.DSMT4">
                  <p:embed/>
                  <p:pic>
                    <p:nvPicPr>
                      <p:cNvPr id="0" name="Object 55"/>
                      <p:cNvPicPr>
                        <a:picLocks noChangeAspect="1"/>
                      </p:cNvPicPr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810000" y="5248275"/>
                        <a:ext cx="2381250" cy="123031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99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499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99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99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99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99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99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99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9138" grpId="0"/>
      <p:bldP spid="1499183" grpId="0"/>
      <p:bldP spid="149918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402" name="Rectangle 2"/>
          <p:cNvSpPr>
            <a:spLocks noGrp="1" noChangeArrowheads="1"/>
          </p:cNvSpPr>
          <p:nvPr>
            <p:ph type="title"/>
          </p:nvPr>
        </p:nvSpPr>
        <p:spPr>
          <a:xfrm>
            <a:off x="266700" y="-133350"/>
            <a:ext cx="7772400" cy="1143000"/>
          </a:xfrm>
        </p:spPr>
        <p:txBody>
          <a:bodyPr/>
          <a:lstStyle/>
          <a:p>
            <a:pPr algn="l" eaLnBrk="1" hangingPunct="1"/>
            <a:r>
              <a:rPr lang="en-US" altLang="zh-CN" sz="3200" b="1">
                <a:solidFill>
                  <a:srgbClr val="FFFF00"/>
                </a:solidFill>
                <a:latin typeface="宋体" panose="02010600030101010101" pitchFamily="2" charset="-122"/>
              </a:rPr>
              <a:t>2.2.5 </a:t>
            </a:r>
            <a:r>
              <a:rPr lang="zh-CN" altLang="en-US" sz="3200" b="1">
                <a:solidFill>
                  <a:srgbClr val="FFFF00"/>
                </a:solidFill>
                <a:latin typeface="宋体" panose="02010600030101010101" pitchFamily="2" charset="-122"/>
              </a:rPr>
              <a:t>电阻串并联混合电路</a:t>
            </a:r>
          </a:p>
        </p:txBody>
      </p:sp>
      <p:sp>
        <p:nvSpPr>
          <p:cNvPr id="1510404" name="Rectangle 4"/>
          <p:cNvSpPr>
            <a:spLocks noChangeArrowheads="1"/>
          </p:cNvSpPr>
          <p:nvPr/>
        </p:nvSpPr>
        <p:spPr bwMode="auto">
          <a:xfrm>
            <a:off x="100013" y="781050"/>
            <a:ext cx="194945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spcBef>
                <a:spcPct val="0"/>
              </a:spcBef>
            </a:pPr>
            <a:r>
              <a:rPr lang="zh-CN" altLang="en-US" sz="2800" b="1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例：</a:t>
            </a:r>
          </a:p>
        </p:txBody>
      </p:sp>
      <p:sp>
        <p:nvSpPr>
          <p:cNvPr id="1510405" name="Text Box 5"/>
          <p:cNvSpPr txBox="1">
            <a:spLocks noChangeArrowheads="1"/>
          </p:cNvSpPr>
          <p:nvPr/>
        </p:nvSpPr>
        <p:spPr bwMode="auto">
          <a:xfrm>
            <a:off x="712788" y="1085850"/>
            <a:ext cx="4584700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 lIns="90000" tIns="46800" rIns="90000" bIns="46800" anchor="ctr">
            <a:spAutoFit/>
          </a:bodyPr>
          <a:lstStyle/>
          <a:p>
            <a:r>
              <a:rPr lang="zh-CN" altLang="en-US" sz="3200">
                <a:ea typeface="楷体_GB2312" panose="02010609030101010101" pitchFamily="49" charset="-122"/>
              </a:rPr>
              <a:t>求等效电阻</a:t>
            </a:r>
            <a:r>
              <a:rPr lang="en-US" altLang="zh-CN" sz="3200">
                <a:ea typeface="楷体_GB2312" panose="02010609030101010101" pitchFamily="49" charset="-122"/>
              </a:rPr>
              <a:t>R</a:t>
            </a:r>
            <a:r>
              <a:rPr lang="en-US" altLang="zh-CN" sz="3200" baseline="-25000">
                <a:ea typeface="楷体_GB2312" panose="02010609030101010101" pitchFamily="49" charset="-122"/>
              </a:rPr>
              <a:t>ab</a:t>
            </a:r>
            <a:r>
              <a:rPr lang="zh-CN" altLang="en-US" sz="3200" baseline="-25000">
                <a:ea typeface="楷体_GB2312" panose="02010609030101010101" pitchFamily="49" charset="-122"/>
              </a:rPr>
              <a:t>、</a:t>
            </a:r>
            <a:r>
              <a:rPr lang="en-US" altLang="zh-CN" sz="3200">
                <a:ea typeface="楷体_GB2312" panose="02010609030101010101" pitchFamily="49" charset="-122"/>
              </a:rPr>
              <a:t>R</a:t>
            </a:r>
            <a:r>
              <a:rPr lang="en-US" altLang="zh-CN" sz="3200" baseline="-25000">
                <a:ea typeface="楷体_GB2312" panose="02010609030101010101" pitchFamily="49" charset="-122"/>
              </a:rPr>
              <a:t>cd</a:t>
            </a:r>
            <a:r>
              <a:rPr lang="en-US" altLang="zh-CN" sz="3200">
                <a:ea typeface="楷体_GB2312" panose="02010609030101010101" pitchFamily="49" charset="-122"/>
              </a:rPr>
              <a:t> </a:t>
            </a:r>
            <a:r>
              <a:rPr lang="zh-CN" altLang="en-US" sz="3200">
                <a:ea typeface="楷体_GB2312" panose="02010609030101010101" pitchFamily="49" charset="-122"/>
              </a:rPr>
              <a:t>。</a:t>
            </a:r>
          </a:p>
        </p:txBody>
      </p:sp>
      <p:grpSp>
        <p:nvGrpSpPr>
          <p:cNvPr id="2" name="Group 6"/>
          <p:cNvGrpSpPr/>
          <p:nvPr/>
        </p:nvGrpSpPr>
        <p:grpSpPr bwMode="auto">
          <a:xfrm>
            <a:off x="4457700" y="552450"/>
            <a:ext cx="4687888" cy="3322638"/>
            <a:chOff x="2807" y="192"/>
            <a:chExt cx="2953" cy="2093"/>
          </a:xfrm>
        </p:grpSpPr>
        <p:sp>
          <p:nvSpPr>
            <p:cNvPr id="17526" name="Rectangle 7"/>
            <p:cNvSpPr>
              <a:spLocks noChangeArrowheads="1"/>
            </p:cNvSpPr>
            <p:nvPr/>
          </p:nvSpPr>
          <p:spPr bwMode="auto">
            <a:xfrm>
              <a:off x="3070" y="1344"/>
              <a:ext cx="144" cy="33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527" name="Rectangle 8"/>
            <p:cNvSpPr>
              <a:spLocks noChangeArrowheads="1"/>
            </p:cNvSpPr>
            <p:nvPr/>
          </p:nvSpPr>
          <p:spPr bwMode="auto">
            <a:xfrm>
              <a:off x="3550" y="1344"/>
              <a:ext cx="144" cy="33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528" name="Rectangle 9"/>
            <p:cNvSpPr>
              <a:spLocks noChangeArrowheads="1"/>
            </p:cNvSpPr>
            <p:nvPr/>
          </p:nvSpPr>
          <p:spPr bwMode="auto">
            <a:xfrm>
              <a:off x="3550" y="624"/>
              <a:ext cx="144" cy="33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529" name="Rectangle 10"/>
            <p:cNvSpPr>
              <a:spLocks noChangeArrowheads="1"/>
            </p:cNvSpPr>
            <p:nvPr/>
          </p:nvSpPr>
          <p:spPr bwMode="auto">
            <a:xfrm>
              <a:off x="4462" y="624"/>
              <a:ext cx="144" cy="33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530" name="Rectangle 11"/>
            <p:cNvSpPr>
              <a:spLocks noChangeArrowheads="1"/>
            </p:cNvSpPr>
            <p:nvPr/>
          </p:nvSpPr>
          <p:spPr bwMode="auto">
            <a:xfrm>
              <a:off x="3070" y="624"/>
              <a:ext cx="144" cy="33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531" name="Rectangle 12"/>
            <p:cNvSpPr>
              <a:spLocks noChangeArrowheads="1"/>
            </p:cNvSpPr>
            <p:nvPr/>
          </p:nvSpPr>
          <p:spPr bwMode="auto">
            <a:xfrm>
              <a:off x="4846" y="336"/>
              <a:ext cx="336" cy="144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532" name="Rectangle 13"/>
            <p:cNvSpPr>
              <a:spLocks noChangeArrowheads="1"/>
            </p:cNvSpPr>
            <p:nvPr/>
          </p:nvSpPr>
          <p:spPr bwMode="auto">
            <a:xfrm>
              <a:off x="3886" y="1056"/>
              <a:ext cx="336" cy="144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533" name="Rectangle 14"/>
            <p:cNvSpPr>
              <a:spLocks noChangeArrowheads="1"/>
            </p:cNvSpPr>
            <p:nvPr/>
          </p:nvSpPr>
          <p:spPr bwMode="auto">
            <a:xfrm>
              <a:off x="3886" y="336"/>
              <a:ext cx="336" cy="144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534" name="Line 15"/>
            <p:cNvSpPr>
              <a:spLocks noChangeShapeType="1"/>
            </p:cNvSpPr>
            <p:nvPr/>
          </p:nvSpPr>
          <p:spPr bwMode="auto">
            <a:xfrm>
              <a:off x="3118" y="960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535" name="Line 16"/>
            <p:cNvSpPr>
              <a:spLocks noChangeShapeType="1"/>
            </p:cNvSpPr>
            <p:nvPr/>
          </p:nvSpPr>
          <p:spPr bwMode="auto">
            <a:xfrm>
              <a:off x="3646" y="960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536" name="Line 17"/>
            <p:cNvSpPr>
              <a:spLocks noChangeShapeType="1"/>
            </p:cNvSpPr>
            <p:nvPr/>
          </p:nvSpPr>
          <p:spPr bwMode="auto">
            <a:xfrm flipV="1">
              <a:off x="3118" y="384"/>
              <a:ext cx="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537" name="Line 18"/>
            <p:cNvSpPr>
              <a:spLocks noChangeShapeType="1"/>
            </p:cNvSpPr>
            <p:nvPr/>
          </p:nvSpPr>
          <p:spPr bwMode="auto">
            <a:xfrm flipV="1">
              <a:off x="3598" y="384"/>
              <a:ext cx="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538" name="Line 19"/>
            <p:cNvSpPr>
              <a:spLocks noChangeShapeType="1"/>
            </p:cNvSpPr>
            <p:nvPr/>
          </p:nvSpPr>
          <p:spPr bwMode="auto">
            <a:xfrm>
              <a:off x="3118" y="384"/>
              <a:ext cx="76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539" name="Line 20"/>
            <p:cNvSpPr>
              <a:spLocks noChangeShapeType="1"/>
            </p:cNvSpPr>
            <p:nvPr/>
          </p:nvSpPr>
          <p:spPr bwMode="auto">
            <a:xfrm>
              <a:off x="3118" y="1152"/>
              <a:ext cx="76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540" name="Line 21"/>
            <p:cNvSpPr>
              <a:spLocks noChangeShapeType="1"/>
            </p:cNvSpPr>
            <p:nvPr/>
          </p:nvSpPr>
          <p:spPr bwMode="auto">
            <a:xfrm>
              <a:off x="4222" y="384"/>
              <a:ext cx="62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541" name="Line 22"/>
            <p:cNvSpPr>
              <a:spLocks noChangeShapeType="1"/>
            </p:cNvSpPr>
            <p:nvPr/>
          </p:nvSpPr>
          <p:spPr bwMode="auto">
            <a:xfrm flipV="1">
              <a:off x="4510" y="384"/>
              <a:ext cx="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542" name="Line 23"/>
            <p:cNvSpPr>
              <a:spLocks noChangeShapeType="1"/>
            </p:cNvSpPr>
            <p:nvPr/>
          </p:nvSpPr>
          <p:spPr bwMode="auto">
            <a:xfrm>
              <a:off x="4222" y="1152"/>
              <a:ext cx="12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543" name="Line 24"/>
            <p:cNvSpPr>
              <a:spLocks noChangeShapeType="1"/>
            </p:cNvSpPr>
            <p:nvPr/>
          </p:nvSpPr>
          <p:spPr bwMode="auto">
            <a:xfrm>
              <a:off x="4558" y="960"/>
              <a:ext cx="0" cy="96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544" name="Line 25"/>
            <p:cNvSpPr>
              <a:spLocks noChangeShapeType="1"/>
            </p:cNvSpPr>
            <p:nvPr/>
          </p:nvSpPr>
          <p:spPr bwMode="auto">
            <a:xfrm>
              <a:off x="3118" y="1680"/>
              <a:ext cx="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545" name="Line 26"/>
            <p:cNvSpPr>
              <a:spLocks noChangeShapeType="1"/>
            </p:cNvSpPr>
            <p:nvPr/>
          </p:nvSpPr>
          <p:spPr bwMode="auto">
            <a:xfrm>
              <a:off x="3598" y="1680"/>
              <a:ext cx="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546" name="Line 27"/>
            <p:cNvSpPr>
              <a:spLocks noChangeShapeType="1"/>
            </p:cNvSpPr>
            <p:nvPr/>
          </p:nvSpPr>
          <p:spPr bwMode="auto">
            <a:xfrm>
              <a:off x="3118" y="1920"/>
              <a:ext cx="67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547" name="Line 28"/>
            <p:cNvSpPr>
              <a:spLocks noChangeShapeType="1"/>
            </p:cNvSpPr>
            <p:nvPr/>
          </p:nvSpPr>
          <p:spPr bwMode="auto">
            <a:xfrm>
              <a:off x="4366" y="192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548" name="Line 29"/>
            <p:cNvSpPr>
              <a:spLocks noChangeShapeType="1"/>
            </p:cNvSpPr>
            <p:nvPr/>
          </p:nvSpPr>
          <p:spPr bwMode="auto">
            <a:xfrm>
              <a:off x="5182" y="384"/>
              <a:ext cx="2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549" name="Oval 30"/>
            <p:cNvSpPr>
              <a:spLocks noChangeArrowheads="1"/>
            </p:cNvSpPr>
            <p:nvPr/>
          </p:nvSpPr>
          <p:spPr bwMode="auto">
            <a:xfrm>
              <a:off x="4510" y="1104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550" name="Oval 31"/>
            <p:cNvSpPr>
              <a:spLocks noChangeArrowheads="1"/>
            </p:cNvSpPr>
            <p:nvPr/>
          </p:nvSpPr>
          <p:spPr bwMode="auto">
            <a:xfrm>
              <a:off x="4270" y="1872"/>
              <a:ext cx="96" cy="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551" name="Oval 32"/>
            <p:cNvSpPr>
              <a:spLocks noChangeArrowheads="1"/>
            </p:cNvSpPr>
            <p:nvPr/>
          </p:nvSpPr>
          <p:spPr bwMode="auto">
            <a:xfrm>
              <a:off x="3790" y="1872"/>
              <a:ext cx="96" cy="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552" name="Oval 33"/>
            <p:cNvSpPr>
              <a:spLocks noChangeArrowheads="1"/>
            </p:cNvSpPr>
            <p:nvPr/>
          </p:nvSpPr>
          <p:spPr bwMode="auto">
            <a:xfrm>
              <a:off x="5422" y="1104"/>
              <a:ext cx="96" cy="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553" name="Oval 34"/>
            <p:cNvSpPr>
              <a:spLocks noChangeArrowheads="1"/>
            </p:cNvSpPr>
            <p:nvPr/>
          </p:nvSpPr>
          <p:spPr bwMode="auto">
            <a:xfrm>
              <a:off x="5422" y="336"/>
              <a:ext cx="96" cy="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554" name="Oval 35"/>
            <p:cNvSpPr>
              <a:spLocks noChangeArrowheads="1"/>
            </p:cNvSpPr>
            <p:nvPr/>
          </p:nvSpPr>
          <p:spPr bwMode="auto">
            <a:xfrm>
              <a:off x="4462" y="336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555" name="Oval 36"/>
            <p:cNvSpPr>
              <a:spLocks noChangeArrowheads="1"/>
            </p:cNvSpPr>
            <p:nvPr/>
          </p:nvSpPr>
          <p:spPr bwMode="auto">
            <a:xfrm>
              <a:off x="3598" y="1104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556" name="Oval 37"/>
            <p:cNvSpPr>
              <a:spLocks noChangeArrowheads="1"/>
            </p:cNvSpPr>
            <p:nvPr/>
          </p:nvSpPr>
          <p:spPr bwMode="auto">
            <a:xfrm>
              <a:off x="3070" y="1104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557" name="Oval 38"/>
            <p:cNvSpPr>
              <a:spLocks noChangeArrowheads="1"/>
            </p:cNvSpPr>
            <p:nvPr/>
          </p:nvSpPr>
          <p:spPr bwMode="auto">
            <a:xfrm>
              <a:off x="3550" y="1872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558" name="Oval 39"/>
            <p:cNvSpPr>
              <a:spLocks noChangeArrowheads="1"/>
            </p:cNvSpPr>
            <p:nvPr/>
          </p:nvSpPr>
          <p:spPr bwMode="auto">
            <a:xfrm>
              <a:off x="3550" y="336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559" name="Text Box 40"/>
            <p:cNvSpPr txBox="1">
              <a:spLocks noChangeArrowheads="1"/>
            </p:cNvSpPr>
            <p:nvPr/>
          </p:nvSpPr>
          <p:spPr bwMode="auto">
            <a:xfrm>
              <a:off x="5518" y="192"/>
              <a:ext cx="228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ea typeface="楷体_GB2312" panose="02010609030101010101" pitchFamily="49" charset="-122"/>
                </a:rPr>
                <a:t>a</a:t>
              </a:r>
            </a:p>
          </p:txBody>
        </p:sp>
        <p:sp>
          <p:nvSpPr>
            <p:cNvPr id="17560" name="Text Box 41"/>
            <p:cNvSpPr txBox="1">
              <a:spLocks noChangeArrowheads="1"/>
            </p:cNvSpPr>
            <p:nvPr/>
          </p:nvSpPr>
          <p:spPr bwMode="auto">
            <a:xfrm>
              <a:off x="5518" y="931"/>
              <a:ext cx="242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ea typeface="楷体_GB2312" panose="02010609030101010101" pitchFamily="49" charset="-122"/>
                </a:rPr>
                <a:t>b</a:t>
              </a:r>
            </a:p>
          </p:txBody>
        </p:sp>
        <p:sp>
          <p:nvSpPr>
            <p:cNvPr id="17561" name="Text Box 42"/>
            <p:cNvSpPr txBox="1">
              <a:spLocks noChangeArrowheads="1"/>
            </p:cNvSpPr>
            <p:nvPr/>
          </p:nvSpPr>
          <p:spPr bwMode="auto">
            <a:xfrm>
              <a:off x="3742" y="1920"/>
              <a:ext cx="228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ea typeface="楷体_GB2312" panose="02010609030101010101" pitchFamily="49" charset="-122"/>
                </a:rPr>
                <a:t>c</a:t>
              </a:r>
            </a:p>
          </p:txBody>
        </p:sp>
        <p:sp>
          <p:nvSpPr>
            <p:cNvPr id="17562" name="Text Box 43"/>
            <p:cNvSpPr txBox="1">
              <a:spLocks noChangeArrowheads="1"/>
            </p:cNvSpPr>
            <p:nvPr/>
          </p:nvSpPr>
          <p:spPr bwMode="auto">
            <a:xfrm>
              <a:off x="4222" y="1920"/>
              <a:ext cx="242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ea typeface="楷体_GB2312" panose="02010609030101010101" pitchFamily="49" charset="-122"/>
                </a:rPr>
                <a:t>d</a:t>
              </a:r>
            </a:p>
          </p:txBody>
        </p:sp>
        <p:sp>
          <p:nvSpPr>
            <p:cNvPr id="17563" name="Text Box 44"/>
            <p:cNvSpPr txBox="1">
              <a:spLocks noChangeArrowheads="1"/>
            </p:cNvSpPr>
            <p:nvPr/>
          </p:nvSpPr>
          <p:spPr bwMode="auto">
            <a:xfrm>
              <a:off x="3934" y="1171"/>
              <a:ext cx="242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ea typeface="楷体_GB2312" panose="02010609030101010101" pitchFamily="49" charset="-122"/>
                </a:rPr>
                <a:t>1</a:t>
              </a:r>
            </a:p>
          </p:txBody>
        </p:sp>
        <p:sp>
          <p:nvSpPr>
            <p:cNvPr id="17564" name="Text Box 45"/>
            <p:cNvSpPr txBox="1">
              <a:spLocks noChangeArrowheads="1"/>
            </p:cNvSpPr>
            <p:nvPr/>
          </p:nvSpPr>
          <p:spPr bwMode="auto">
            <a:xfrm>
              <a:off x="3888" y="451"/>
              <a:ext cx="313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ea typeface="楷体_GB2312" panose="02010609030101010101" pitchFamily="49" charset="-122"/>
                </a:rPr>
                <a:t>2</a:t>
              </a:r>
            </a:p>
          </p:txBody>
        </p:sp>
        <p:sp>
          <p:nvSpPr>
            <p:cNvPr id="17565" name="Text Box 46"/>
            <p:cNvSpPr txBox="1">
              <a:spLocks noChangeArrowheads="1"/>
            </p:cNvSpPr>
            <p:nvPr/>
          </p:nvSpPr>
          <p:spPr bwMode="auto">
            <a:xfrm>
              <a:off x="3310" y="1344"/>
              <a:ext cx="242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ea typeface="楷体_GB2312" panose="02010609030101010101" pitchFamily="49" charset="-122"/>
                </a:rPr>
                <a:t>2</a:t>
              </a:r>
            </a:p>
          </p:txBody>
        </p:sp>
        <p:sp>
          <p:nvSpPr>
            <p:cNvPr id="17566" name="Text Box 47"/>
            <p:cNvSpPr txBox="1">
              <a:spLocks noChangeArrowheads="1"/>
            </p:cNvSpPr>
            <p:nvPr/>
          </p:nvSpPr>
          <p:spPr bwMode="auto">
            <a:xfrm>
              <a:off x="3310" y="624"/>
              <a:ext cx="242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ea typeface="楷体_GB2312" panose="02010609030101010101" pitchFamily="49" charset="-122"/>
                </a:rPr>
                <a:t>2</a:t>
              </a:r>
            </a:p>
          </p:txBody>
        </p:sp>
        <p:sp>
          <p:nvSpPr>
            <p:cNvPr id="17567" name="Text Box 48"/>
            <p:cNvSpPr txBox="1">
              <a:spLocks noChangeArrowheads="1"/>
            </p:cNvSpPr>
            <p:nvPr/>
          </p:nvSpPr>
          <p:spPr bwMode="auto">
            <a:xfrm flipH="1">
              <a:off x="2807" y="1344"/>
              <a:ext cx="263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ea typeface="楷体_GB2312" panose="02010609030101010101" pitchFamily="49" charset="-122"/>
                </a:rPr>
                <a:t>2</a:t>
              </a:r>
            </a:p>
          </p:txBody>
        </p:sp>
        <p:sp>
          <p:nvSpPr>
            <p:cNvPr id="17568" name="Text Box 49"/>
            <p:cNvSpPr txBox="1">
              <a:spLocks noChangeArrowheads="1"/>
            </p:cNvSpPr>
            <p:nvPr/>
          </p:nvSpPr>
          <p:spPr bwMode="auto">
            <a:xfrm>
              <a:off x="2830" y="624"/>
              <a:ext cx="242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ea typeface="楷体_GB2312" panose="02010609030101010101" pitchFamily="49" charset="-122"/>
                </a:rPr>
                <a:t>2</a:t>
              </a:r>
            </a:p>
          </p:txBody>
        </p:sp>
        <p:sp>
          <p:nvSpPr>
            <p:cNvPr id="17569" name="Text Box 50"/>
            <p:cNvSpPr txBox="1">
              <a:spLocks noChangeArrowheads="1"/>
            </p:cNvSpPr>
            <p:nvPr/>
          </p:nvSpPr>
          <p:spPr bwMode="auto">
            <a:xfrm>
              <a:off x="4606" y="624"/>
              <a:ext cx="242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ea typeface="楷体_GB2312" panose="02010609030101010101" pitchFamily="49" charset="-122"/>
                </a:rPr>
                <a:t>4</a:t>
              </a:r>
            </a:p>
          </p:txBody>
        </p:sp>
        <p:sp>
          <p:nvSpPr>
            <p:cNvPr id="17570" name="Text Box 51"/>
            <p:cNvSpPr txBox="1">
              <a:spLocks noChangeArrowheads="1"/>
            </p:cNvSpPr>
            <p:nvPr/>
          </p:nvSpPr>
          <p:spPr bwMode="auto">
            <a:xfrm flipV="1">
              <a:off x="4894" y="451"/>
              <a:ext cx="290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ea typeface="楷体_GB2312" panose="02010609030101010101" pitchFamily="49" charset="-122"/>
                </a:rPr>
                <a:t>8</a:t>
              </a:r>
            </a:p>
          </p:txBody>
        </p:sp>
      </p:grpSp>
      <p:grpSp>
        <p:nvGrpSpPr>
          <p:cNvPr id="3" name="Group 52"/>
          <p:cNvGrpSpPr/>
          <p:nvPr/>
        </p:nvGrpSpPr>
        <p:grpSpPr bwMode="auto">
          <a:xfrm>
            <a:off x="1588" y="2476500"/>
            <a:ext cx="4511675" cy="2057400"/>
            <a:chOff x="428" y="2496"/>
            <a:chExt cx="2938" cy="1296"/>
          </a:xfrm>
        </p:grpSpPr>
        <p:sp>
          <p:nvSpPr>
            <p:cNvPr id="17495" name="Rectangle 53"/>
            <p:cNvSpPr>
              <a:spLocks noChangeArrowheads="1"/>
            </p:cNvSpPr>
            <p:nvPr/>
          </p:nvSpPr>
          <p:spPr bwMode="auto">
            <a:xfrm>
              <a:off x="1152" y="3120"/>
              <a:ext cx="144" cy="33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496" name="Rectangle 54"/>
            <p:cNvSpPr>
              <a:spLocks noChangeArrowheads="1"/>
            </p:cNvSpPr>
            <p:nvPr/>
          </p:nvSpPr>
          <p:spPr bwMode="auto">
            <a:xfrm>
              <a:off x="2064" y="3120"/>
              <a:ext cx="144" cy="33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497" name="Rectangle 55"/>
            <p:cNvSpPr>
              <a:spLocks noChangeArrowheads="1"/>
            </p:cNvSpPr>
            <p:nvPr/>
          </p:nvSpPr>
          <p:spPr bwMode="auto">
            <a:xfrm>
              <a:off x="672" y="3120"/>
              <a:ext cx="144" cy="33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498" name="Rectangle 56"/>
            <p:cNvSpPr>
              <a:spLocks noChangeArrowheads="1"/>
            </p:cNvSpPr>
            <p:nvPr/>
          </p:nvSpPr>
          <p:spPr bwMode="auto">
            <a:xfrm>
              <a:off x="2448" y="2832"/>
              <a:ext cx="336" cy="144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499" name="Rectangle 57"/>
            <p:cNvSpPr>
              <a:spLocks noChangeArrowheads="1"/>
            </p:cNvSpPr>
            <p:nvPr/>
          </p:nvSpPr>
          <p:spPr bwMode="auto">
            <a:xfrm>
              <a:off x="1488" y="3552"/>
              <a:ext cx="336" cy="144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500" name="Rectangle 58"/>
            <p:cNvSpPr>
              <a:spLocks noChangeArrowheads="1"/>
            </p:cNvSpPr>
            <p:nvPr/>
          </p:nvSpPr>
          <p:spPr bwMode="auto">
            <a:xfrm>
              <a:off x="1488" y="2832"/>
              <a:ext cx="336" cy="144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501" name="Line 59"/>
            <p:cNvSpPr>
              <a:spLocks noChangeShapeType="1"/>
            </p:cNvSpPr>
            <p:nvPr/>
          </p:nvSpPr>
          <p:spPr bwMode="auto">
            <a:xfrm>
              <a:off x="720" y="3456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502" name="Line 60"/>
            <p:cNvSpPr>
              <a:spLocks noChangeShapeType="1"/>
            </p:cNvSpPr>
            <p:nvPr/>
          </p:nvSpPr>
          <p:spPr bwMode="auto">
            <a:xfrm>
              <a:off x="1248" y="3456"/>
              <a:ext cx="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503" name="Line 61"/>
            <p:cNvSpPr>
              <a:spLocks noChangeShapeType="1"/>
            </p:cNvSpPr>
            <p:nvPr/>
          </p:nvSpPr>
          <p:spPr bwMode="auto">
            <a:xfrm flipV="1">
              <a:off x="720" y="2880"/>
              <a:ext cx="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504" name="Line 62"/>
            <p:cNvSpPr>
              <a:spLocks noChangeShapeType="1"/>
            </p:cNvSpPr>
            <p:nvPr/>
          </p:nvSpPr>
          <p:spPr bwMode="auto">
            <a:xfrm flipV="1">
              <a:off x="1200" y="2880"/>
              <a:ext cx="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505" name="Line 63"/>
            <p:cNvSpPr>
              <a:spLocks noChangeShapeType="1"/>
            </p:cNvSpPr>
            <p:nvPr/>
          </p:nvSpPr>
          <p:spPr bwMode="auto">
            <a:xfrm>
              <a:off x="720" y="2880"/>
              <a:ext cx="76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506" name="Line 64"/>
            <p:cNvSpPr>
              <a:spLocks noChangeShapeType="1"/>
            </p:cNvSpPr>
            <p:nvPr/>
          </p:nvSpPr>
          <p:spPr bwMode="auto">
            <a:xfrm>
              <a:off x="720" y="3648"/>
              <a:ext cx="76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507" name="Line 65"/>
            <p:cNvSpPr>
              <a:spLocks noChangeShapeType="1"/>
            </p:cNvSpPr>
            <p:nvPr/>
          </p:nvSpPr>
          <p:spPr bwMode="auto">
            <a:xfrm>
              <a:off x="1824" y="2880"/>
              <a:ext cx="62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508" name="Line 66"/>
            <p:cNvSpPr>
              <a:spLocks noChangeShapeType="1"/>
            </p:cNvSpPr>
            <p:nvPr/>
          </p:nvSpPr>
          <p:spPr bwMode="auto">
            <a:xfrm flipV="1">
              <a:off x="2112" y="2880"/>
              <a:ext cx="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509" name="Line 67"/>
            <p:cNvSpPr>
              <a:spLocks noChangeShapeType="1"/>
            </p:cNvSpPr>
            <p:nvPr/>
          </p:nvSpPr>
          <p:spPr bwMode="auto">
            <a:xfrm>
              <a:off x="1824" y="3648"/>
              <a:ext cx="12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510" name="Line 68"/>
            <p:cNvSpPr>
              <a:spLocks noChangeShapeType="1"/>
            </p:cNvSpPr>
            <p:nvPr/>
          </p:nvSpPr>
          <p:spPr bwMode="auto">
            <a:xfrm>
              <a:off x="2784" y="2880"/>
              <a:ext cx="2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511" name="Oval 69"/>
            <p:cNvSpPr>
              <a:spLocks noChangeArrowheads="1"/>
            </p:cNvSpPr>
            <p:nvPr/>
          </p:nvSpPr>
          <p:spPr bwMode="auto">
            <a:xfrm>
              <a:off x="2064" y="3600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512" name="Oval 70"/>
            <p:cNvSpPr>
              <a:spLocks noChangeArrowheads="1"/>
            </p:cNvSpPr>
            <p:nvPr/>
          </p:nvSpPr>
          <p:spPr bwMode="auto">
            <a:xfrm>
              <a:off x="3024" y="3600"/>
              <a:ext cx="96" cy="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513" name="Oval 71"/>
            <p:cNvSpPr>
              <a:spLocks noChangeArrowheads="1"/>
            </p:cNvSpPr>
            <p:nvPr/>
          </p:nvSpPr>
          <p:spPr bwMode="auto">
            <a:xfrm>
              <a:off x="3024" y="2832"/>
              <a:ext cx="96" cy="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514" name="Oval 72"/>
            <p:cNvSpPr>
              <a:spLocks noChangeArrowheads="1"/>
            </p:cNvSpPr>
            <p:nvPr/>
          </p:nvSpPr>
          <p:spPr bwMode="auto">
            <a:xfrm>
              <a:off x="2064" y="2832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515" name="Oval 73"/>
            <p:cNvSpPr>
              <a:spLocks noChangeArrowheads="1"/>
            </p:cNvSpPr>
            <p:nvPr/>
          </p:nvSpPr>
          <p:spPr bwMode="auto">
            <a:xfrm>
              <a:off x="1200" y="3600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516" name="Oval 74"/>
            <p:cNvSpPr>
              <a:spLocks noChangeArrowheads="1"/>
            </p:cNvSpPr>
            <p:nvPr/>
          </p:nvSpPr>
          <p:spPr bwMode="auto">
            <a:xfrm>
              <a:off x="1152" y="2832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517" name="Text Box 75"/>
            <p:cNvSpPr txBox="1">
              <a:spLocks noChangeArrowheads="1"/>
            </p:cNvSpPr>
            <p:nvPr/>
          </p:nvSpPr>
          <p:spPr bwMode="auto">
            <a:xfrm>
              <a:off x="3116" y="2688"/>
              <a:ext cx="236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ea typeface="楷体_GB2312" panose="02010609030101010101" pitchFamily="49" charset="-122"/>
                </a:rPr>
                <a:t>a</a:t>
              </a:r>
            </a:p>
          </p:txBody>
        </p:sp>
        <p:sp>
          <p:nvSpPr>
            <p:cNvPr id="17518" name="Text Box 76"/>
            <p:cNvSpPr txBox="1">
              <a:spLocks noChangeArrowheads="1"/>
            </p:cNvSpPr>
            <p:nvPr/>
          </p:nvSpPr>
          <p:spPr bwMode="auto">
            <a:xfrm>
              <a:off x="3116" y="3427"/>
              <a:ext cx="250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ea typeface="楷体_GB2312" panose="02010609030101010101" pitchFamily="49" charset="-122"/>
                </a:rPr>
                <a:t>b</a:t>
              </a:r>
            </a:p>
          </p:txBody>
        </p:sp>
        <p:sp>
          <p:nvSpPr>
            <p:cNvPr id="17519" name="Text Box 77"/>
            <p:cNvSpPr txBox="1">
              <a:spLocks noChangeArrowheads="1"/>
            </p:cNvSpPr>
            <p:nvPr/>
          </p:nvSpPr>
          <p:spPr bwMode="auto">
            <a:xfrm>
              <a:off x="1532" y="3216"/>
              <a:ext cx="250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ea typeface="楷体_GB2312" panose="02010609030101010101" pitchFamily="49" charset="-122"/>
                </a:rPr>
                <a:t>1</a:t>
              </a:r>
            </a:p>
          </p:txBody>
        </p:sp>
        <p:sp>
          <p:nvSpPr>
            <p:cNvPr id="17520" name="Text Box 78"/>
            <p:cNvSpPr txBox="1">
              <a:spLocks noChangeArrowheads="1"/>
            </p:cNvSpPr>
            <p:nvPr/>
          </p:nvSpPr>
          <p:spPr bwMode="auto">
            <a:xfrm>
              <a:off x="1488" y="2496"/>
              <a:ext cx="313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ea typeface="楷体_GB2312" panose="02010609030101010101" pitchFamily="49" charset="-122"/>
                </a:rPr>
                <a:t>2</a:t>
              </a:r>
            </a:p>
          </p:txBody>
        </p:sp>
        <p:sp>
          <p:nvSpPr>
            <p:cNvPr id="17521" name="Text Box 79"/>
            <p:cNvSpPr txBox="1">
              <a:spLocks noChangeArrowheads="1"/>
            </p:cNvSpPr>
            <p:nvPr/>
          </p:nvSpPr>
          <p:spPr bwMode="auto">
            <a:xfrm>
              <a:off x="908" y="3120"/>
              <a:ext cx="250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ea typeface="楷体_GB2312" panose="02010609030101010101" pitchFamily="49" charset="-122"/>
                </a:rPr>
                <a:t>2</a:t>
              </a:r>
            </a:p>
          </p:txBody>
        </p:sp>
        <p:sp>
          <p:nvSpPr>
            <p:cNvPr id="17522" name="Text Box 80"/>
            <p:cNvSpPr txBox="1">
              <a:spLocks noChangeArrowheads="1"/>
            </p:cNvSpPr>
            <p:nvPr/>
          </p:nvSpPr>
          <p:spPr bwMode="auto">
            <a:xfrm>
              <a:off x="428" y="3120"/>
              <a:ext cx="250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ea typeface="楷体_GB2312" panose="02010609030101010101" pitchFamily="49" charset="-122"/>
                </a:rPr>
                <a:t>2</a:t>
              </a:r>
            </a:p>
          </p:txBody>
        </p:sp>
        <p:sp>
          <p:nvSpPr>
            <p:cNvPr id="17523" name="Text Box 81"/>
            <p:cNvSpPr txBox="1">
              <a:spLocks noChangeArrowheads="1"/>
            </p:cNvSpPr>
            <p:nvPr/>
          </p:nvSpPr>
          <p:spPr bwMode="auto">
            <a:xfrm>
              <a:off x="2204" y="3120"/>
              <a:ext cx="250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ea typeface="楷体_GB2312" panose="02010609030101010101" pitchFamily="49" charset="-122"/>
                </a:rPr>
                <a:t>4</a:t>
              </a:r>
            </a:p>
          </p:txBody>
        </p:sp>
        <p:sp>
          <p:nvSpPr>
            <p:cNvPr id="17524" name="Text Box 82"/>
            <p:cNvSpPr txBox="1">
              <a:spLocks noChangeArrowheads="1"/>
            </p:cNvSpPr>
            <p:nvPr/>
          </p:nvSpPr>
          <p:spPr bwMode="auto">
            <a:xfrm>
              <a:off x="2491" y="2515"/>
              <a:ext cx="251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ea typeface="楷体_GB2312" panose="02010609030101010101" pitchFamily="49" charset="-122"/>
                </a:rPr>
                <a:t>8</a:t>
              </a:r>
            </a:p>
          </p:txBody>
        </p:sp>
        <p:sp>
          <p:nvSpPr>
            <p:cNvPr id="17525" name="Line 83"/>
            <p:cNvSpPr>
              <a:spLocks noChangeShapeType="1"/>
            </p:cNvSpPr>
            <p:nvPr/>
          </p:nvSpPr>
          <p:spPr bwMode="auto">
            <a:xfrm>
              <a:off x="2112" y="3456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510484" name="Text Box 84"/>
          <p:cNvSpPr txBox="1">
            <a:spLocks noChangeArrowheads="1"/>
          </p:cNvSpPr>
          <p:nvPr/>
        </p:nvSpPr>
        <p:spPr bwMode="auto">
          <a:xfrm>
            <a:off x="184150" y="2038350"/>
            <a:ext cx="993775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 wrap="none" lIns="90000" tIns="46800" rIns="90000" bIns="46800" anchor="ctr">
            <a:spAutoFit/>
          </a:bodyPr>
          <a:lstStyle/>
          <a:p>
            <a:pPr algn="ctr"/>
            <a:r>
              <a:rPr lang="zh-CN" altLang="en-US" sz="3200">
                <a:solidFill>
                  <a:srgbClr val="FFFF00"/>
                </a:solidFill>
              </a:rPr>
              <a:t>解：</a:t>
            </a:r>
          </a:p>
        </p:txBody>
      </p:sp>
      <p:sp>
        <p:nvSpPr>
          <p:cNvPr id="1510485" name="Text Box 85"/>
          <p:cNvSpPr txBox="1">
            <a:spLocks noChangeArrowheads="1"/>
          </p:cNvSpPr>
          <p:nvPr/>
        </p:nvSpPr>
        <p:spPr bwMode="auto">
          <a:xfrm>
            <a:off x="6421438" y="5657850"/>
            <a:ext cx="2733675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 wrap="none" lIns="90000" tIns="46800" rIns="90000" bIns="46800" anchor="ctr">
            <a:spAutoFit/>
          </a:bodyPr>
          <a:lstStyle/>
          <a:p>
            <a:pPr algn="ctr"/>
            <a:r>
              <a:rPr lang="en-US" altLang="zh-CN" sz="3200">
                <a:ea typeface="楷体_GB2312" panose="02010609030101010101" pitchFamily="49" charset="-122"/>
              </a:rPr>
              <a:t>R</a:t>
            </a:r>
            <a:r>
              <a:rPr lang="en-US" altLang="zh-CN" sz="3200" baseline="-25000">
                <a:ea typeface="楷体_GB2312" panose="02010609030101010101" pitchFamily="49" charset="-122"/>
              </a:rPr>
              <a:t>ab</a:t>
            </a:r>
            <a:r>
              <a:rPr lang="en-US" altLang="zh-CN" sz="3200">
                <a:ea typeface="楷体_GB2312" panose="02010609030101010101" pitchFamily="49" charset="-122"/>
              </a:rPr>
              <a:t>= 8+4//4=10</a:t>
            </a:r>
          </a:p>
        </p:txBody>
      </p:sp>
      <p:grpSp>
        <p:nvGrpSpPr>
          <p:cNvPr id="4" name="Group 86"/>
          <p:cNvGrpSpPr/>
          <p:nvPr/>
        </p:nvGrpSpPr>
        <p:grpSpPr bwMode="auto">
          <a:xfrm>
            <a:off x="3963988" y="3409950"/>
            <a:ext cx="1162050" cy="579438"/>
            <a:chOff x="2688" y="3216"/>
            <a:chExt cx="732" cy="365"/>
          </a:xfrm>
        </p:grpSpPr>
        <p:sp>
          <p:nvSpPr>
            <p:cNvPr id="17493" name="Line 87"/>
            <p:cNvSpPr>
              <a:spLocks noChangeShapeType="1"/>
            </p:cNvSpPr>
            <p:nvPr/>
          </p:nvSpPr>
          <p:spPr bwMode="auto">
            <a:xfrm flipH="1">
              <a:off x="2688" y="3408"/>
              <a:ext cx="288" cy="0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round/>
              <a:tailEnd type="triangle" w="med" len="med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494" name="Text Box 88"/>
            <p:cNvSpPr txBox="1">
              <a:spLocks noChangeArrowheads="1"/>
            </p:cNvSpPr>
            <p:nvPr/>
          </p:nvSpPr>
          <p:spPr bwMode="auto">
            <a:xfrm>
              <a:off x="2976" y="3216"/>
              <a:ext cx="444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solidFill>
                    <a:srgbClr val="FFFF00"/>
                  </a:solidFill>
                  <a:ea typeface="楷体_GB2312" panose="02010609030101010101" pitchFamily="49" charset="-122"/>
                </a:rPr>
                <a:t>R</a:t>
              </a:r>
              <a:r>
                <a:rPr lang="en-US" altLang="zh-CN" sz="3200" baseline="-25000">
                  <a:solidFill>
                    <a:srgbClr val="FFFF00"/>
                  </a:solidFill>
                  <a:ea typeface="楷体_GB2312" panose="02010609030101010101" pitchFamily="49" charset="-122"/>
                </a:rPr>
                <a:t>ab</a:t>
              </a:r>
              <a:endParaRPr lang="en-US" altLang="zh-CN" sz="3200">
                <a:solidFill>
                  <a:srgbClr val="FFFF00"/>
                </a:solidFill>
                <a:ea typeface="楷体_GB2312" panose="02010609030101010101" pitchFamily="49" charset="-122"/>
              </a:endParaRPr>
            </a:p>
          </p:txBody>
        </p:sp>
      </p:grpSp>
      <p:grpSp>
        <p:nvGrpSpPr>
          <p:cNvPr id="5" name="Group 89"/>
          <p:cNvGrpSpPr/>
          <p:nvPr/>
        </p:nvGrpSpPr>
        <p:grpSpPr bwMode="auto">
          <a:xfrm>
            <a:off x="1588" y="3105150"/>
            <a:ext cx="1333500" cy="1295400"/>
            <a:chOff x="-1392" y="1872"/>
            <a:chExt cx="840" cy="816"/>
          </a:xfrm>
        </p:grpSpPr>
        <p:sp>
          <p:nvSpPr>
            <p:cNvPr id="17485" name="Rectangle 90"/>
            <p:cNvSpPr>
              <a:spLocks noChangeArrowheads="1"/>
            </p:cNvSpPr>
            <p:nvPr/>
          </p:nvSpPr>
          <p:spPr bwMode="auto">
            <a:xfrm>
              <a:off x="-692" y="2112"/>
              <a:ext cx="140" cy="336"/>
            </a:xfrm>
            <a:prstGeom prst="rect">
              <a:avLst/>
            </a:prstGeom>
            <a:noFill/>
            <a:ln w="38100">
              <a:solidFill>
                <a:schemeClr val="folHlink"/>
              </a:solidFill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486" name="Rectangle 91"/>
            <p:cNvSpPr>
              <a:spLocks noChangeArrowheads="1"/>
            </p:cNvSpPr>
            <p:nvPr/>
          </p:nvSpPr>
          <p:spPr bwMode="auto">
            <a:xfrm>
              <a:off x="-1156" y="2112"/>
              <a:ext cx="139" cy="336"/>
            </a:xfrm>
            <a:prstGeom prst="rect">
              <a:avLst/>
            </a:prstGeom>
            <a:noFill/>
            <a:ln w="38100">
              <a:solidFill>
                <a:schemeClr val="folHlink"/>
              </a:solidFill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487" name="Line 92"/>
            <p:cNvSpPr>
              <a:spLocks noChangeShapeType="1"/>
            </p:cNvSpPr>
            <p:nvPr/>
          </p:nvSpPr>
          <p:spPr bwMode="auto">
            <a:xfrm>
              <a:off x="-1104" y="2448"/>
              <a:ext cx="0" cy="192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488" name="Line 93"/>
            <p:cNvSpPr>
              <a:spLocks noChangeShapeType="1"/>
            </p:cNvSpPr>
            <p:nvPr/>
          </p:nvSpPr>
          <p:spPr bwMode="auto">
            <a:xfrm>
              <a:off x="-599" y="2448"/>
              <a:ext cx="0" cy="240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489" name="Line 94"/>
            <p:cNvSpPr>
              <a:spLocks noChangeShapeType="1"/>
            </p:cNvSpPr>
            <p:nvPr/>
          </p:nvSpPr>
          <p:spPr bwMode="auto">
            <a:xfrm flipV="1">
              <a:off x="-1104" y="1872"/>
              <a:ext cx="0" cy="240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490" name="Line 95"/>
            <p:cNvSpPr>
              <a:spLocks noChangeShapeType="1"/>
            </p:cNvSpPr>
            <p:nvPr/>
          </p:nvSpPr>
          <p:spPr bwMode="auto">
            <a:xfrm flipV="1">
              <a:off x="-645" y="1872"/>
              <a:ext cx="0" cy="240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491" name="Text Box 96"/>
            <p:cNvSpPr txBox="1">
              <a:spLocks noChangeArrowheads="1"/>
            </p:cNvSpPr>
            <p:nvPr/>
          </p:nvSpPr>
          <p:spPr bwMode="auto">
            <a:xfrm>
              <a:off x="-928" y="2112"/>
              <a:ext cx="242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solidFill>
                    <a:schemeClr val="folHlink"/>
                  </a:solidFill>
                  <a:ea typeface="楷体_GB2312" panose="02010609030101010101" pitchFamily="49" charset="-122"/>
                </a:rPr>
                <a:t>2</a:t>
              </a:r>
              <a:endParaRPr lang="en-US" altLang="zh-CN" sz="3200">
                <a:ea typeface="楷体_GB2312" panose="02010609030101010101" pitchFamily="49" charset="-122"/>
              </a:endParaRPr>
            </a:p>
          </p:txBody>
        </p:sp>
        <p:sp>
          <p:nvSpPr>
            <p:cNvPr id="17492" name="Text Box 97"/>
            <p:cNvSpPr txBox="1">
              <a:spLocks noChangeArrowheads="1"/>
            </p:cNvSpPr>
            <p:nvPr/>
          </p:nvSpPr>
          <p:spPr bwMode="auto">
            <a:xfrm>
              <a:off x="-1392" y="2112"/>
              <a:ext cx="242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solidFill>
                    <a:schemeClr val="folHlink"/>
                  </a:solidFill>
                  <a:ea typeface="楷体_GB2312" panose="02010609030101010101" pitchFamily="49" charset="-122"/>
                </a:rPr>
                <a:t>2</a:t>
              </a:r>
              <a:endParaRPr lang="en-US" altLang="zh-CN" sz="3200">
                <a:ea typeface="楷体_GB2312" panose="02010609030101010101" pitchFamily="49" charset="-122"/>
              </a:endParaRPr>
            </a:p>
          </p:txBody>
        </p:sp>
      </p:grpSp>
      <p:grpSp>
        <p:nvGrpSpPr>
          <p:cNvPr id="6" name="Group 98"/>
          <p:cNvGrpSpPr/>
          <p:nvPr/>
        </p:nvGrpSpPr>
        <p:grpSpPr bwMode="auto">
          <a:xfrm>
            <a:off x="1588" y="4781550"/>
            <a:ext cx="3825875" cy="2057400"/>
            <a:chOff x="96" y="3024"/>
            <a:chExt cx="2410" cy="1296"/>
          </a:xfrm>
        </p:grpSpPr>
        <p:sp>
          <p:nvSpPr>
            <p:cNvPr id="17459" name="Rectangle 99"/>
            <p:cNvSpPr>
              <a:spLocks noChangeArrowheads="1"/>
            </p:cNvSpPr>
            <p:nvPr/>
          </p:nvSpPr>
          <p:spPr bwMode="auto">
            <a:xfrm>
              <a:off x="1247" y="3648"/>
              <a:ext cx="139" cy="33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460" name="Rectangle 100"/>
            <p:cNvSpPr>
              <a:spLocks noChangeArrowheads="1"/>
            </p:cNvSpPr>
            <p:nvPr/>
          </p:nvSpPr>
          <p:spPr bwMode="auto">
            <a:xfrm>
              <a:off x="1618" y="3360"/>
              <a:ext cx="325" cy="144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461" name="Rectangle 101"/>
            <p:cNvSpPr>
              <a:spLocks noChangeArrowheads="1"/>
            </p:cNvSpPr>
            <p:nvPr/>
          </p:nvSpPr>
          <p:spPr bwMode="auto">
            <a:xfrm>
              <a:off x="689" y="4080"/>
              <a:ext cx="325" cy="144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462" name="Rectangle 102"/>
            <p:cNvSpPr>
              <a:spLocks noChangeArrowheads="1"/>
            </p:cNvSpPr>
            <p:nvPr/>
          </p:nvSpPr>
          <p:spPr bwMode="auto">
            <a:xfrm>
              <a:off x="689" y="3360"/>
              <a:ext cx="325" cy="144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463" name="Line 103"/>
            <p:cNvSpPr>
              <a:spLocks noChangeShapeType="1"/>
            </p:cNvSpPr>
            <p:nvPr/>
          </p:nvSpPr>
          <p:spPr bwMode="auto">
            <a:xfrm>
              <a:off x="384" y="3408"/>
              <a:ext cx="30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464" name="Line 104"/>
            <p:cNvSpPr>
              <a:spLocks noChangeShapeType="1"/>
            </p:cNvSpPr>
            <p:nvPr/>
          </p:nvSpPr>
          <p:spPr bwMode="auto">
            <a:xfrm>
              <a:off x="1014" y="3408"/>
              <a:ext cx="60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465" name="Line 105"/>
            <p:cNvSpPr>
              <a:spLocks noChangeShapeType="1"/>
            </p:cNvSpPr>
            <p:nvPr/>
          </p:nvSpPr>
          <p:spPr bwMode="auto">
            <a:xfrm flipV="1">
              <a:off x="1293" y="3408"/>
              <a:ext cx="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466" name="Line 106"/>
            <p:cNvSpPr>
              <a:spLocks noChangeShapeType="1"/>
            </p:cNvSpPr>
            <p:nvPr/>
          </p:nvSpPr>
          <p:spPr bwMode="auto">
            <a:xfrm>
              <a:off x="1014" y="4176"/>
              <a:ext cx="11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467" name="Line 107"/>
            <p:cNvSpPr>
              <a:spLocks noChangeShapeType="1"/>
            </p:cNvSpPr>
            <p:nvPr/>
          </p:nvSpPr>
          <p:spPr bwMode="auto">
            <a:xfrm>
              <a:off x="1943" y="3408"/>
              <a:ext cx="2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468" name="Oval 108"/>
            <p:cNvSpPr>
              <a:spLocks noChangeArrowheads="1"/>
            </p:cNvSpPr>
            <p:nvPr/>
          </p:nvSpPr>
          <p:spPr bwMode="auto">
            <a:xfrm>
              <a:off x="1247" y="4128"/>
              <a:ext cx="92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469" name="Oval 109"/>
            <p:cNvSpPr>
              <a:spLocks noChangeArrowheads="1"/>
            </p:cNvSpPr>
            <p:nvPr/>
          </p:nvSpPr>
          <p:spPr bwMode="auto">
            <a:xfrm>
              <a:off x="2175" y="4128"/>
              <a:ext cx="93" cy="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470" name="Oval 110"/>
            <p:cNvSpPr>
              <a:spLocks noChangeArrowheads="1"/>
            </p:cNvSpPr>
            <p:nvPr/>
          </p:nvSpPr>
          <p:spPr bwMode="auto">
            <a:xfrm>
              <a:off x="2175" y="3360"/>
              <a:ext cx="93" cy="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471" name="Oval 111"/>
            <p:cNvSpPr>
              <a:spLocks noChangeArrowheads="1"/>
            </p:cNvSpPr>
            <p:nvPr/>
          </p:nvSpPr>
          <p:spPr bwMode="auto">
            <a:xfrm>
              <a:off x="1247" y="3360"/>
              <a:ext cx="92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472" name="Text Box 112"/>
            <p:cNvSpPr txBox="1">
              <a:spLocks noChangeArrowheads="1"/>
            </p:cNvSpPr>
            <p:nvPr/>
          </p:nvSpPr>
          <p:spPr bwMode="auto">
            <a:xfrm>
              <a:off x="2264" y="3216"/>
              <a:ext cx="228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ea typeface="楷体_GB2312" panose="02010609030101010101" pitchFamily="49" charset="-122"/>
                </a:rPr>
                <a:t>a</a:t>
              </a:r>
            </a:p>
          </p:txBody>
        </p:sp>
        <p:sp>
          <p:nvSpPr>
            <p:cNvPr id="17473" name="Text Box 113"/>
            <p:cNvSpPr txBox="1">
              <a:spLocks noChangeArrowheads="1"/>
            </p:cNvSpPr>
            <p:nvPr/>
          </p:nvSpPr>
          <p:spPr bwMode="auto">
            <a:xfrm>
              <a:off x="2264" y="3955"/>
              <a:ext cx="242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ea typeface="楷体_GB2312" panose="02010609030101010101" pitchFamily="49" charset="-122"/>
                </a:rPr>
                <a:t>b</a:t>
              </a:r>
            </a:p>
          </p:txBody>
        </p:sp>
        <p:sp>
          <p:nvSpPr>
            <p:cNvPr id="17474" name="Text Box 114"/>
            <p:cNvSpPr txBox="1">
              <a:spLocks noChangeArrowheads="1"/>
            </p:cNvSpPr>
            <p:nvPr/>
          </p:nvSpPr>
          <p:spPr bwMode="auto">
            <a:xfrm>
              <a:off x="732" y="3744"/>
              <a:ext cx="242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ea typeface="楷体_GB2312" panose="02010609030101010101" pitchFamily="49" charset="-122"/>
                </a:rPr>
                <a:t>1</a:t>
              </a:r>
            </a:p>
          </p:txBody>
        </p:sp>
        <p:sp>
          <p:nvSpPr>
            <p:cNvPr id="17475" name="Text Box 115"/>
            <p:cNvSpPr txBox="1">
              <a:spLocks noChangeArrowheads="1"/>
            </p:cNvSpPr>
            <p:nvPr/>
          </p:nvSpPr>
          <p:spPr bwMode="auto">
            <a:xfrm>
              <a:off x="689" y="3024"/>
              <a:ext cx="303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ea typeface="楷体_GB2312" panose="02010609030101010101" pitchFamily="49" charset="-122"/>
                </a:rPr>
                <a:t>2</a:t>
              </a:r>
            </a:p>
          </p:txBody>
        </p:sp>
        <p:sp>
          <p:nvSpPr>
            <p:cNvPr id="17476" name="Text Box 116"/>
            <p:cNvSpPr txBox="1">
              <a:spLocks noChangeArrowheads="1"/>
            </p:cNvSpPr>
            <p:nvPr/>
          </p:nvSpPr>
          <p:spPr bwMode="auto">
            <a:xfrm>
              <a:off x="1382" y="3648"/>
              <a:ext cx="242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ea typeface="楷体_GB2312" panose="02010609030101010101" pitchFamily="49" charset="-122"/>
                </a:rPr>
                <a:t>4</a:t>
              </a:r>
            </a:p>
          </p:txBody>
        </p:sp>
        <p:sp>
          <p:nvSpPr>
            <p:cNvPr id="17477" name="Text Box 117"/>
            <p:cNvSpPr txBox="1">
              <a:spLocks noChangeArrowheads="1"/>
            </p:cNvSpPr>
            <p:nvPr/>
          </p:nvSpPr>
          <p:spPr bwMode="auto">
            <a:xfrm>
              <a:off x="1660" y="3043"/>
              <a:ext cx="242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ea typeface="楷体_GB2312" panose="02010609030101010101" pitchFamily="49" charset="-122"/>
                </a:rPr>
                <a:t>8</a:t>
              </a:r>
            </a:p>
          </p:txBody>
        </p:sp>
        <p:sp>
          <p:nvSpPr>
            <p:cNvPr id="17478" name="Line 118"/>
            <p:cNvSpPr>
              <a:spLocks noChangeShapeType="1"/>
            </p:cNvSpPr>
            <p:nvPr/>
          </p:nvSpPr>
          <p:spPr bwMode="auto">
            <a:xfrm>
              <a:off x="1293" y="3984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7479" name="Group 119"/>
            <p:cNvGrpSpPr/>
            <p:nvPr/>
          </p:nvGrpSpPr>
          <p:grpSpPr bwMode="auto">
            <a:xfrm>
              <a:off x="96" y="3408"/>
              <a:ext cx="375" cy="768"/>
              <a:chOff x="-2976" y="1632"/>
              <a:chExt cx="375" cy="768"/>
            </a:xfrm>
          </p:grpSpPr>
          <p:sp>
            <p:nvSpPr>
              <p:cNvPr id="17481" name="Rectangle 120"/>
              <p:cNvSpPr>
                <a:spLocks noChangeArrowheads="1"/>
              </p:cNvSpPr>
              <p:nvPr/>
            </p:nvSpPr>
            <p:spPr bwMode="auto">
              <a:xfrm>
                <a:off x="-2740" y="1872"/>
                <a:ext cx="139" cy="336"/>
              </a:xfrm>
              <a:prstGeom prst="rect">
                <a:avLst/>
              </a:prstGeom>
              <a:noFill/>
              <a:ln w="38100">
                <a:solidFill>
                  <a:schemeClr val="folHlink"/>
                </a:solidFill>
                <a:miter lim="800000"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7482" name="Line 121"/>
              <p:cNvSpPr>
                <a:spLocks noChangeShapeType="1"/>
              </p:cNvSpPr>
              <p:nvPr/>
            </p:nvSpPr>
            <p:spPr bwMode="auto">
              <a:xfrm>
                <a:off x="-2694" y="2208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</a:ln>
            </p:spPr>
            <p:txBody>
              <a:bodyPr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7483" name="Line 122"/>
              <p:cNvSpPr>
                <a:spLocks noChangeShapeType="1"/>
              </p:cNvSpPr>
              <p:nvPr/>
            </p:nvSpPr>
            <p:spPr bwMode="auto">
              <a:xfrm flipV="1">
                <a:off x="-2694" y="1632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7484" name="Text Box 123"/>
              <p:cNvSpPr txBox="1">
                <a:spLocks noChangeArrowheads="1"/>
              </p:cNvSpPr>
              <p:nvPr/>
            </p:nvSpPr>
            <p:spPr bwMode="auto">
              <a:xfrm>
                <a:off x="-2976" y="1872"/>
                <a:ext cx="242" cy="365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/>
                <a:r>
                  <a:rPr lang="en-US" altLang="zh-CN" sz="3200">
                    <a:solidFill>
                      <a:schemeClr val="folHlink"/>
                    </a:solidFill>
                    <a:ea typeface="楷体_GB2312" panose="02010609030101010101" pitchFamily="49" charset="-122"/>
                  </a:rPr>
                  <a:t>1</a:t>
                </a:r>
                <a:endParaRPr lang="en-US" altLang="zh-CN" sz="3200">
                  <a:ea typeface="楷体_GB2312" panose="02010609030101010101" pitchFamily="49" charset="-122"/>
                </a:endParaRPr>
              </a:p>
            </p:txBody>
          </p:sp>
        </p:grpSp>
        <p:sp>
          <p:nvSpPr>
            <p:cNvPr id="17480" name="Line 124"/>
            <p:cNvSpPr>
              <a:spLocks noChangeShapeType="1"/>
            </p:cNvSpPr>
            <p:nvPr/>
          </p:nvSpPr>
          <p:spPr bwMode="auto">
            <a:xfrm>
              <a:off x="384" y="4176"/>
              <a:ext cx="3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510525" name="Line 125"/>
          <p:cNvSpPr>
            <a:spLocks noChangeShapeType="1"/>
          </p:cNvSpPr>
          <p:nvPr/>
        </p:nvSpPr>
        <p:spPr bwMode="auto">
          <a:xfrm>
            <a:off x="744538" y="4591050"/>
            <a:ext cx="0" cy="457200"/>
          </a:xfrm>
          <a:prstGeom prst="line">
            <a:avLst/>
          </a:prstGeom>
          <a:noFill/>
          <a:ln w="76200">
            <a:solidFill>
              <a:schemeClr val="folHlink"/>
            </a:solidFill>
            <a:rou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8" name="Group 126"/>
          <p:cNvGrpSpPr/>
          <p:nvPr/>
        </p:nvGrpSpPr>
        <p:grpSpPr bwMode="auto">
          <a:xfrm>
            <a:off x="0" y="4781550"/>
            <a:ext cx="1752600" cy="1905000"/>
            <a:chOff x="-2112" y="3120"/>
            <a:chExt cx="1104" cy="1200"/>
          </a:xfrm>
        </p:grpSpPr>
        <p:sp>
          <p:nvSpPr>
            <p:cNvPr id="17447" name="Rectangle 127"/>
            <p:cNvSpPr>
              <a:spLocks noChangeArrowheads="1"/>
            </p:cNvSpPr>
            <p:nvPr/>
          </p:nvSpPr>
          <p:spPr bwMode="auto">
            <a:xfrm>
              <a:off x="-1519" y="4176"/>
              <a:ext cx="325" cy="144"/>
            </a:xfrm>
            <a:prstGeom prst="rect">
              <a:avLst/>
            </a:prstGeom>
            <a:noFill/>
            <a:ln w="38100">
              <a:solidFill>
                <a:srgbClr val="F4002E"/>
              </a:solidFill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448" name="Rectangle 128"/>
            <p:cNvSpPr>
              <a:spLocks noChangeArrowheads="1"/>
            </p:cNvSpPr>
            <p:nvPr/>
          </p:nvSpPr>
          <p:spPr bwMode="auto">
            <a:xfrm>
              <a:off x="-1519" y="3456"/>
              <a:ext cx="325" cy="144"/>
            </a:xfrm>
            <a:prstGeom prst="rect">
              <a:avLst/>
            </a:prstGeom>
            <a:noFill/>
            <a:ln w="38100">
              <a:solidFill>
                <a:srgbClr val="F4002E"/>
              </a:solidFill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449" name="Line 129"/>
            <p:cNvSpPr>
              <a:spLocks noChangeShapeType="1"/>
            </p:cNvSpPr>
            <p:nvPr/>
          </p:nvSpPr>
          <p:spPr bwMode="auto">
            <a:xfrm>
              <a:off x="-1824" y="3504"/>
              <a:ext cx="305" cy="0"/>
            </a:xfrm>
            <a:prstGeom prst="line">
              <a:avLst/>
            </a:prstGeom>
            <a:noFill/>
            <a:ln w="38100">
              <a:solidFill>
                <a:srgbClr val="F4002E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450" name="Text Box 130"/>
            <p:cNvSpPr txBox="1">
              <a:spLocks noChangeArrowheads="1"/>
            </p:cNvSpPr>
            <p:nvPr/>
          </p:nvSpPr>
          <p:spPr bwMode="auto">
            <a:xfrm>
              <a:off x="-1476" y="3840"/>
              <a:ext cx="242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solidFill>
                    <a:srgbClr val="F4002E"/>
                  </a:solidFill>
                  <a:ea typeface="楷体_GB2312" panose="02010609030101010101" pitchFamily="49" charset="-122"/>
                </a:rPr>
                <a:t>1</a:t>
              </a:r>
              <a:endParaRPr lang="en-US" altLang="zh-CN" sz="3200">
                <a:ea typeface="楷体_GB2312" panose="02010609030101010101" pitchFamily="49" charset="-122"/>
              </a:endParaRPr>
            </a:p>
          </p:txBody>
        </p:sp>
        <p:sp>
          <p:nvSpPr>
            <p:cNvPr id="17451" name="Text Box 131"/>
            <p:cNvSpPr txBox="1">
              <a:spLocks noChangeArrowheads="1"/>
            </p:cNvSpPr>
            <p:nvPr/>
          </p:nvSpPr>
          <p:spPr bwMode="auto">
            <a:xfrm>
              <a:off x="-1519" y="3120"/>
              <a:ext cx="303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solidFill>
                    <a:srgbClr val="F4002E"/>
                  </a:solidFill>
                  <a:ea typeface="楷体_GB2312" panose="02010609030101010101" pitchFamily="49" charset="-122"/>
                </a:rPr>
                <a:t>2</a:t>
              </a:r>
              <a:endParaRPr lang="en-US" altLang="zh-CN" sz="3200">
                <a:ea typeface="楷体_GB2312" panose="02010609030101010101" pitchFamily="49" charset="-122"/>
              </a:endParaRPr>
            </a:p>
          </p:txBody>
        </p:sp>
        <p:sp>
          <p:nvSpPr>
            <p:cNvPr id="17452" name="Rectangle 132"/>
            <p:cNvSpPr>
              <a:spLocks noChangeArrowheads="1"/>
            </p:cNvSpPr>
            <p:nvPr/>
          </p:nvSpPr>
          <p:spPr bwMode="auto">
            <a:xfrm>
              <a:off x="-1876" y="3744"/>
              <a:ext cx="139" cy="336"/>
            </a:xfrm>
            <a:prstGeom prst="rect">
              <a:avLst/>
            </a:prstGeom>
            <a:noFill/>
            <a:ln w="38100">
              <a:solidFill>
                <a:srgbClr val="F4002E"/>
              </a:solidFill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453" name="Line 133"/>
            <p:cNvSpPr>
              <a:spLocks noChangeShapeType="1"/>
            </p:cNvSpPr>
            <p:nvPr/>
          </p:nvSpPr>
          <p:spPr bwMode="auto">
            <a:xfrm>
              <a:off x="-1830" y="4080"/>
              <a:ext cx="0" cy="192"/>
            </a:xfrm>
            <a:prstGeom prst="line">
              <a:avLst/>
            </a:prstGeom>
            <a:noFill/>
            <a:ln w="38100">
              <a:solidFill>
                <a:srgbClr val="F4002E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454" name="Line 134"/>
            <p:cNvSpPr>
              <a:spLocks noChangeShapeType="1"/>
            </p:cNvSpPr>
            <p:nvPr/>
          </p:nvSpPr>
          <p:spPr bwMode="auto">
            <a:xfrm flipV="1">
              <a:off x="-1830" y="3504"/>
              <a:ext cx="0" cy="240"/>
            </a:xfrm>
            <a:prstGeom prst="line">
              <a:avLst/>
            </a:prstGeom>
            <a:noFill/>
            <a:ln w="38100">
              <a:solidFill>
                <a:srgbClr val="F4002E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455" name="Text Box 135"/>
            <p:cNvSpPr txBox="1">
              <a:spLocks noChangeArrowheads="1"/>
            </p:cNvSpPr>
            <p:nvPr/>
          </p:nvSpPr>
          <p:spPr bwMode="auto">
            <a:xfrm>
              <a:off x="-2112" y="3744"/>
              <a:ext cx="242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solidFill>
                    <a:srgbClr val="F4002E"/>
                  </a:solidFill>
                  <a:ea typeface="楷体_GB2312" panose="02010609030101010101" pitchFamily="49" charset="-122"/>
                </a:rPr>
                <a:t>1</a:t>
              </a:r>
              <a:endParaRPr lang="en-US" altLang="zh-CN" sz="3200">
                <a:ea typeface="楷体_GB2312" panose="02010609030101010101" pitchFamily="49" charset="-122"/>
              </a:endParaRPr>
            </a:p>
          </p:txBody>
        </p:sp>
        <p:sp>
          <p:nvSpPr>
            <p:cNvPr id="17456" name="Line 136"/>
            <p:cNvSpPr>
              <a:spLocks noChangeShapeType="1"/>
            </p:cNvSpPr>
            <p:nvPr/>
          </p:nvSpPr>
          <p:spPr bwMode="auto">
            <a:xfrm>
              <a:off x="-1824" y="4272"/>
              <a:ext cx="336" cy="0"/>
            </a:xfrm>
            <a:prstGeom prst="line">
              <a:avLst/>
            </a:prstGeom>
            <a:noFill/>
            <a:ln w="38100">
              <a:solidFill>
                <a:srgbClr val="F4002E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57" name="Line 137"/>
            <p:cNvSpPr>
              <a:spLocks noChangeShapeType="1"/>
            </p:cNvSpPr>
            <p:nvPr/>
          </p:nvSpPr>
          <p:spPr bwMode="auto">
            <a:xfrm>
              <a:off x="-1200" y="3504"/>
              <a:ext cx="144" cy="0"/>
            </a:xfrm>
            <a:prstGeom prst="line">
              <a:avLst/>
            </a:prstGeom>
            <a:noFill/>
            <a:ln w="38100">
              <a:solidFill>
                <a:srgbClr val="F4002E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58" name="Line 138"/>
            <p:cNvSpPr>
              <a:spLocks noChangeShapeType="1"/>
            </p:cNvSpPr>
            <p:nvPr/>
          </p:nvSpPr>
          <p:spPr bwMode="auto">
            <a:xfrm>
              <a:off x="-1200" y="4272"/>
              <a:ext cx="192" cy="0"/>
            </a:xfrm>
            <a:prstGeom prst="line">
              <a:avLst/>
            </a:prstGeom>
            <a:noFill/>
            <a:ln w="38100">
              <a:solidFill>
                <a:srgbClr val="F4002E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9" name="Group 139"/>
          <p:cNvGrpSpPr/>
          <p:nvPr/>
        </p:nvGrpSpPr>
        <p:grpSpPr bwMode="auto">
          <a:xfrm>
            <a:off x="4040188" y="4857750"/>
            <a:ext cx="2895600" cy="2027238"/>
            <a:chOff x="-1824" y="1699"/>
            <a:chExt cx="1824" cy="1277"/>
          </a:xfrm>
        </p:grpSpPr>
        <p:sp>
          <p:nvSpPr>
            <p:cNvPr id="17425" name="Rectangle 140"/>
            <p:cNvSpPr>
              <a:spLocks noChangeArrowheads="1"/>
            </p:cNvSpPr>
            <p:nvPr/>
          </p:nvSpPr>
          <p:spPr bwMode="auto">
            <a:xfrm>
              <a:off x="-1259" y="2304"/>
              <a:ext cx="139" cy="33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426" name="Rectangle 141"/>
            <p:cNvSpPr>
              <a:spLocks noChangeArrowheads="1"/>
            </p:cNvSpPr>
            <p:nvPr/>
          </p:nvSpPr>
          <p:spPr bwMode="auto">
            <a:xfrm>
              <a:off x="-888" y="2016"/>
              <a:ext cx="325" cy="144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427" name="Line 142"/>
            <p:cNvSpPr>
              <a:spLocks noChangeShapeType="1"/>
            </p:cNvSpPr>
            <p:nvPr/>
          </p:nvSpPr>
          <p:spPr bwMode="auto">
            <a:xfrm>
              <a:off x="-1492" y="2064"/>
              <a:ext cx="60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428" name="Line 143"/>
            <p:cNvSpPr>
              <a:spLocks noChangeShapeType="1"/>
            </p:cNvSpPr>
            <p:nvPr/>
          </p:nvSpPr>
          <p:spPr bwMode="auto">
            <a:xfrm flipV="1">
              <a:off x="-1213" y="2064"/>
              <a:ext cx="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429" name="Line 144"/>
            <p:cNvSpPr>
              <a:spLocks noChangeShapeType="1"/>
            </p:cNvSpPr>
            <p:nvPr/>
          </p:nvSpPr>
          <p:spPr bwMode="auto">
            <a:xfrm>
              <a:off x="-1492" y="2832"/>
              <a:ext cx="11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430" name="Line 145"/>
            <p:cNvSpPr>
              <a:spLocks noChangeShapeType="1"/>
            </p:cNvSpPr>
            <p:nvPr/>
          </p:nvSpPr>
          <p:spPr bwMode="auto">
            <a:xfrm>
              <a:off x="-563" y="2064"/>
              <a:ext cx="2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431" name="Oval 146"/>
            <p:cNvSpPr>
              <a:spLocks noChangeArrowheads="1"/>
            </p:cNvSpPr>
            <p:nvPr/>
          </p:nvSpPr>
          <p:spPr bwMode="auto">
            <a:xfrm>
              <a:off x="-1259" y="2784"/>
              <a:ext cx="92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432" name="Oval 147"/>
            <p:cNvSpPr>
              <a:spLocks noChangeArrowheads="1"/>
            </p:cNvSpPr>
            <p:nvPr/>
          </p:nvSpPr>
          <p:spPr bwMode="auto">
            <a:xfrm>
              <a:off x="-331" y="2784"/>
              <a:ext cx="93" cy="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433" name="Oval 148"/>
            <p:cNvSpPr>
              <a:spLocks noChangeArrowheads="1"/>
            </p:cNvSpPr>
            <p:nvPr/>
          </p:nvSpPr>
          <p:spPr bwMode="auto">
            <a:xfrm>
              <a:off x="-331" y="2016"/>
              <a:ext cx="93" cy="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434" name="Oval 149"/>
            <p:cNvSpPr>
              <a:spLocks noChangeArrowheads="1"/>
            </p:cNvSpPr>
            <p:nvPr/>
          </p:nvSpPr>
          <p:spPr bwMode="auto">
            <a:xfrm>
              <a:off x="-1259" y="2016"/>
              <a:ext cx="92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435" name="Text Box 150"/>
            <p:cNvSpPr txBox="1">
              <a:spLocks noChangeArrowheads="1"/>
            </p:cNvSpPr>
            <p:nvPr/>
          </p:nvSpPr>
          <p:spPr bwMode="auto">
            <a:xfrm>
              <a:off x="-242" y="1872"/>
              <a:ext cx="228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ea typeface="楷体_GB2312" panose="02010609030101010101" pitchFamily="49" charset="-122"/>
                </a:rPr>
                <a:t>a</a:t>
              </a:r>
            </a:p>
          </p:txBody>
        </p:sp>
        <p:sp>
          <p:nvSpPr>
            <p:cNvPr id="17436" name="Text Box 151"/>
            <p:cNvSpPr txBox="1">
              <a:spLocks noChangeArrowheads="1"/>
            </p:cNvSpPr>
            <p:nvPr/>
          </p:nvSpPr>
          <p:spPr bwMode="auto">
            <a:xfrm>
              <a:off x="-242" y="2611"/>
              <a:ext cx="242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ea typeface="楷体_GB2312" panose="02010609030101010101" pitchFamily="49" charset="-122"/>
                </a:rPr>
                <a:t>b</a:t>
              </a:r>
            </a:p>
          </p:txBody>
        </p:sp>
        <p:sp>
          <p:nvSpPr>
            <p:cNvPr id="17437" name="Text Box 152"/>
            <p:cNvSpPr txBox="1">
              <a:spLocks noChangeArrowheads="1"/>
            </p:cNvSpPr>
            <p:nvPr/>
          </p:nvSpPr>
          <p:spPr bwMode="auto">
            <a:xfrm>
              <a:off x="-1124" y="2304"/>
              <a:ext cx="242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ea typeface="楷体_GB2312" panose="02010609030101010101" pitchFamily="49" charset="-122"/>
                </a:rPr>
                <a:t>4</a:t>
              </a:r>
            </a:p>
          </p:txBody>
        </p:sp>
        <p:sp>
          <p:nvSpPr>
            <p:cNvPr id="17438" name="Text Box 153"/>
            <p:cNvSpPr txBox="1">
              <a:spLocks noChangeArrowheads="1"/>
            </p:cNvSpPr>
            <p:nvPr/>
          </p:nvSpPr>
          <p:spPr bwMode="auto">
            <a:xfrm>
              <a:off x="-846" y="1699"/>
              <a:ext cx="242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ea typeface="楷体_GB2312" panose="02010609030101010101" pitchFamily="49" charset="-122"/>
                </a:rPr>
                <a:t>8</a:t>
              </a:r>
            </a:p>
          </p:txBody>
        </p:sp>
        <p:sp>
          <p:nvSpPr>
            <p:cNvPr id="17439" name="Line 154"/>
            <p:cNvSpPr>
              <a:spLocks noChangeShapeType="1"/>
            </p:cNvSpPr>
            <p:nvPr/>
          </p:nvSpPr>
          <p:spPr bwMode="auto">
            <a:xfrm>
              <a:off x="-1213" y="2640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7440" name="Group 155"/>
            <p:cNvGrpSpPr/>
            <p:nvPr/>
          </p:nvGrpSpPr>
          <p:grpSpPr bwMode="auto">
            <a:xfrm>
              <a:off x="-1824" y="2064"/>
              <a:ext cx="624" cy="768"/>
              <a:chOff x="-2784" y="2592"/>
              <a:chExt cx="624" cy="768"/>
            </a:xfrm>
          </p:grpSpPr>
          <p:sp>
            <p:nvSpPr>
              <p:cNvPr id="17441" name="Line 156"/>
              <p:cNvSpPr>
                <a:spLocks noChangeShapeType="1"/>
              </p:cNvSpPr>
              <p:nvPr/>
            </p:nvSpPr>
            <p:spPr bwMode="auto">
              <a:xfrm>
                <a:off x="-2496" y="2592"/>
                <a:ext cx="305" cy="0"/>
              </a:xfrm>
              <a:prstGeom prst="line">
                <a:avLst/>
              </a:prstGeom>
              <a:noFill/>
              <a:ln w="38100">
                <a:solidFill>
                  <a:srgbClr val="F4002E"/>
                </a:solidFill>
                <a:round/>
              </a:ln>
            </p:spPr>
            <p:txBody>
              <a:bodyPr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7442" name="Rectangle 157"/>
              <p:cNvSpPr>
                <a:spLocks noChangeArrowheads="1"/>
              </p:cNvSpPr>
              <p:nvPr/>
            </p:nvSpPr>
            <p:spPr bwMode="auto">
              <a:xfrm>
                <a:off x="-2548" y="2832"/>
                <a:ext cx="139" cy="336"/>
              </a:xfrm>
              <a:prstGeom prst="rect">
                <a:avLst/>
              </a:prstGeom>
              <a:noFill/>
              <a:ln w="38100">
                <a:solidFill>
                  <a:srgbClr val="F4002E"/>
                </a:solidFill>
                <a:miter lim="800000"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7443" name="Line 158"/>
              <p:cNvSpPr>
                <a:spLocks noChangeShapeType="1"/>
              </p:cNvSpPr>
              <p:nvPr/>
            </p:nvSpPr>
            <p:spPr bwMode="auto">
              <a:xfrm>
                <a:off x="-2502" y="3168"/>
                <a:ext cx="0" cy="192"/>
              </a:xfrm>
              <a:prstGeom prst="line">
                <a:avLst/>
              </a:prstGeom>
              <a:noFill/>
              <a:ln w="38100">
                <a:solidFill>
                  <a:srgbClr val="F4002E"/>
                </a:solidFill>
                <a:round/>
              </a:ln>
            </p:spPr>
            <p:txBody>
              <a:bodyPr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7444" name="Line 159"/>
              <p:cNvSpPr>
                <a:spLocks noChangeShapeType="1"/>
              </p:cNvSpPr>
              <p:nvPr/>
            </p:nvSpPr>
            <p:spPr bwMode="auto">
              <a:xfrm flipV="1">
                <a:off x="-2502" y="2592"/>
                <a:ext cx="0" cy="240"/>
              </a:xfrm>
              <a:prstGeom prst="line">
                <a:avLst/>
              </a:prstGeom>
              <a:noFill/>
              <a:ln w="38100">
                <a:solidFill>
                  <a:srgbClr val="F4002E"/>
                </a:solidFill>
                <a:rou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7445" name="Text Box 160"/>
              <p:cNvSpPr txBox="1">
                <a:spLocks noChangeArrowheads="1"/>
              </p:cNvSpPr>
              <p:nvPr/>
            </p:nvSpPr>
            <p:spPr bwMode="auto">
              <a:xfrm>
                <a:off x="-2784" y="2832"/>
                <a:ext cx="242" cy="365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/>
                <a:r>
                  <a:rPr lang="en-US" altLang="zh-CN" sz="3200">
                    <a:solidFill>
                      <a:srgbClr val="F4002E"/>
                    </a:solidFill>
                    <a:ea typeface="楷体_GB2312" panose="02010609030101010101" pitchFamily="49" charset="-122"/>
                  </a:rPr>
                  <a:t>4</a:t>
                </a:r>
                <a:endParaRPr lang="en-US" altLang="zh-CN" sz="3200">
                  <a:ea typeface="楷体_GB2312" panose="02010609030101010101" pitchFamily="49" charset="-122"/>
                </a:endParaRPr>
              </a:p>
            </p:txBody>
          </p:sp>
          <p:sp>
            <p:nvSpPr>
              <p:cNvPr id="17446" name="Line 161"/>
              <p:cNvSpPr>
                <a:spLocks noChangeShapeType="1"/>
              </p:cNvSpPr>
              <p:nvPr/>
            </p:nvSpPr>
            <p:spPr bwMode="auto">
              <a:xfrm>
                <a:off x="-2496" y="3360"/>
                <a:ext cx="336" cy="0"/>
              </a:xfrm>
              <a:prstGeom prst="line">
                <a:avLst/>
              </a:prstGeom>
              <a:noFill/>
              <a:ln w="38100">
                <a:solidFill>
                  <a:srgbClr val="F4002E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510562" name="Line 162"/>
          <p:cNvSpPr>
            <a:spLocks noChangeShapeType="1"/>
          </p:cNvSpPr>
          <p:nvPr/>
        </p:nvSpPr>
        <p:spPr bwMode="auto">
          <a:xfrm>
            <a:off x="3659188" y="5924550"/>
            <a:ext cx="457200" cy="0"/>
          </a:xfrm>
          <a:prstGeom prst="line">
            <a:avLst/>
          </a:prstGeom>
          <a:noFill/>
          <a:ln w="76200">
            <a:solidFill>
              <a:srgbClr val="F4002E"/>
            </a:solidFill>
            <a:rou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10563" name="Text Box 163"/>
          <p:cNvSpPr txBox="1">
            <a:spLocks noChangeArrowheads="1"/>
          </p:cNvSpPr>
          <p:nvPr/>
        </p:nvSpPr>
        <p:spPr bwMode="auto">
          <a:xfrm>
            <a:off x="846138" y="2011363"/>
            <a:ext cx="3302000" cy="579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ea typeface="楷体_GB2312" panose="02010609030101010101" pitchFamily="49" charset="-122"/>
              </a:rPr>
              <a:t>求等效电阻</a:t>
            </a:r>
            <a:r>
              <a:rPr lang="en-US" altLang="zh-CN" sz="3200">
                <a:ea typeface="楷体_GB2312" panose="02010609030101010101" pitchFamily="49" charset="-122"/>
              </a:rPr>
              <a:t>R</a:t>
            </a:r>
            <a:r>
              <a:rPr lang="en-US" altLang="zh-CN" sz="3200" baseline="-25000">
                <a:ea typeface="楷体_GB2312" panose="02010609030101010101" pitchFamily="49" charset="-122"/>
              </a:rPr>
              <a:t>ab</a:t>
            </a: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10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10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10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1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10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510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510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51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0402" grpId="0"/>
      <p:bldP spid="1510404" grpId="0" autoUpdateAnimBg="0"/>
      <p:bldP spid="1510405" grpId="0" autoUpdateAnimBg="0"/>
      <p:bldP spid="1510484" grpId="0" autoUpdateAnimBg="0"/>
      <p:bldP spid="1510485" grpId="0" autoUpdateAnimBg="0"/>
      <p:bldP spid="1510525" grpId="0" animBg="1"/>
      <p:bldP spid="1510562" grpId="0" animBg="1"/>
      <p:bldP spid="1510563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570" name="Rectangle 2"/>
          <p:cNvSpPr>
            <a:spLocks noGrp="1" noChangeArrowheads="1"/>
          </p:cNvSpPr>
          <p:nvPr>
            <p:ph type="title"/>
          </p:nvPr>
        </p:nvSpPr>
        <p:spPr>
          <a:xfrm>
            <a:off x="266700" y="38100"/>
            <a:ext cx="7772400" cy="1143000"/>
          </a:xfrm>
        </p:spPr>
        <p:txBody>
          <a:bodyPr/>
          <a:lstStyle/>
          <a:p>
            <a:pPr algn="l" eaLnBrk="1" hangingPunct="1"/>
            <a:r>
              <a:rPr kumimoji="1" lang="zh-CN" altLang="en-US" sz="3200">
                <a:solidFill>
                  <a:schemeClr val="tx1"/>
                </a:solidFill>
                <a:ea typeface="楷体_GB2312" panose="02010609030101010101" pitchFamily="49" charset="-122"/>
              </a:rPr>
              <a:t>求等效电阻</a:t>
            </a:r>
            <a:r>
              <a:rPr kumimoji="1" lang="en-US" altLang="zh-CN" sz="3200">
                <a:solidFill>
                  <a:schemeClr val="tx1"/>
                </a:solidFill>
                <a:ea typeface="楷体_GB2312" panose="02010609030101010101" pitchFamily="49" charset="-122"/>
              </a:rPr>
              <a:t>R</a:t>
            </a:r>
            <a:r>
              <a:rPr kumimoji="1" lang="en-US" altLang="zh-CN" sz="3200" baseline="-25000">
                <a:solidFill>
                  <a:schemeClr val="tx1"/>
                </a:solidFill>
                <a:ea typeface="楷体_GB2312" panose="02010609030101010101" pitchFamily="49" charset="-122"/>
              </a:rPr>
              <a:t>cd</a:t>
            </a:r>
            <a:r>
              <a:rPr kumimoji="1" lang="en-US" altLang="zh-CN" sz="3200">
                <a:solidFill>
                  <a:schemeClr val="tx1"/>
                </a:solidFill>
                <a:ea typeface="楷体_GB2312" panose="02010609030101010101" pitchFamily="49" charset="-122"/>
              </a:rPr>
              <a:t> </a:t>
            </a:r>
          </a:p>
        </p:txBody>
      </p:sp>
      <p:grpSp>
        <p:nvGrpSpPr>
          <p:cNvPr id="2" name="Group 3"/>
          <p:cNvGrpSpPr/>
          <p:nvPr/>
        </p:nvGrpSpPr>
        <p:grpSpPr bwMode="auto">
          <a:xfrm>
            <a:off x="533400" y="1009650"/>
            <a:ext cx="3240088" cy="3627438"/>
            <a:chOff x="336" y="144"/>
            <a:chExt cx="2041" cy="2285"/>
          </a:xfrm>
        </p:grpSpPr>
        <p:sp>
          <p:nvSpPr>
            <p:cNvPr id="18508" name="Line 4"/>
            <p:cNvSpPr>
              <a:spLocks noChangeShapeType="1"/>
            </p:cNvSpPr>
            <p:nvPr/>
          </p:nvSpPr>
          <p:spPr bwMode="auto">
            <a:xfrm>
              <a:off x="1776" y="1296"/>
              <a:ext cx="2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509" name="Rectangle 5"/>
            <p:cNvSpPr>
              <a:spLocks noChangeArrowheads="1"/>
            </p:cNvSpPr>
            <p:nvPr/>
          </p:nvSpPr>
          <p:spPr bwMode="auto">
            <a:xfrm>
              <a:off x="599" y="1488"/>
              <a:ext cx="144" cy="33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510" name="Rectangle 6"/>
            <p:cNvSpPr>
              <a:spLocks noChangeArrowheads="1"/>
            </p:cNvSpPr>
            <p:nvPr/>
          </p:nvSpPr>
          <p:spPr bwMode="auto">
            <a:xfrm>
              <a:off x="1079" y="1488"/>
              <a:ext cx="144" cy="33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511" name="Rectangle 7"/>
            <p:cNvSpPr>
              <a:spLocks noChangeArrowheads="1"/>
            </p:cNvSpPr>
            <p:nvPr/>
          </p:nvSpPr>
          <p:spPr bwMode="auto">
            <a:xfrm>
              <a:off x="1079" y="768"/>
              <a:ext cx="144" cy="33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512" name="Rectangle 8"/>
            <p:cNvSpPr>
              <a:spLocks noChangeArrowheads="1"/>
            </p:cNvSpPr>
            <p:nvPr/>
          </p:nvSpPr>
          <p:spPr bwMode="auto">
            <a:xfrm>
              <a:off x="1991" y="768"/>
              <a:ext cx="144" cy="33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513" name="Rectangle 9"/>
            <p:cNvSpPr>
              <a:spLocks noChangeArrowheads="1"/>
            </p:cNvSpPr>
            <p:nvPr/>
          </p:nvSpPr>
          <p:spPr bwMode="auto">
            <a:xfrm>
              <a:off x="599" y="768"/>
              <a:ext cx="144" cy="33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514" name="Rectangle 10"/>
            <p:cNvSpPr>
              <a:spLocks noChangeArrowheads="1"/>
            </p:cNvSpPr>
            <p:nvPr/>
          </p:nvSpPr>
          <p:spPr bwMode="auto">
            <a:xfrm>
              <a:off x="1415" y="1200"/>
              <a:ext cx="336" cy="144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515" name="Rectangle 11"/>
            <p:cNvSpPr>
              <a:spLocks noChangeArrowheads="1"/>
            </p:cNvSpPr>
            <p:nvPr/>
          </p:nvSpPr>
          <p:spPr bwMode="auto">
            <a:xfrm>
              <a:off x="1415" y="480"/>
              <a:ext cx="336" cy="144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516" name="Line 12"/>
            <p:cNvSpPr>
              <a:spLocks noChangeShapeType="1"/>
            </p:cNvSpPr>
            <p:nvPr/>
          </p:nvSpPr>
          <p:spPr bwMode="auto">
            <a:xfrm>
              <a:off x="647" y="1104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517" name="Line 13"/>
            <p:cNvSpPr>
              <a:spLocks noChangeShapeType="1"/>
            </p:cNvSpPr>
            <p:nvPr/>
          </p:nvSpPr>
          <p:spPr bwMode="auto">
            <a:xfrm>
              <a:off x="1175" y="1104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518" name="Line 14"/>
            <p:cNvSpPr>
              <a:spLocks noChangeShapeType="1"/>
            </p:cNvSpPr>
            <p:nvPr/>
          </p:nvSpPr>
          <p:spPr bwMode="auto">
            <a:xfrm flipV="1">
              <a:off x="647" y="528"/>
              <a:ext cx="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519" name="Line 15"/>
            <p:cNvSpPr>
              <a:spLocks noChangeShapeType="1"/>
            </p:cNvSpPr>
            <p:nvPr/>
          </p:nvSpPr>
          <p:spPr bwMode="auto">
            <a:xfrm flipV="1">
              <a:off x="1127" y="528"/>
              <a:ext cx="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520" name="Line 16"/>
            <p:cNvSpPr>
              <a:spLocks noChangeShapeType="1"/>
            </p:cNvSpPr>
            <p:nvPr/>
          </p:nvSpPr>
          <p:spPr bwMode="auto">
            <a:xfrm>
              <a:off x="647" y="528"/>
              <a:ext cx="76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521" name="Line 17"/>
            <p:cNvSpPr>
              <a:spLocks noChangeShapeType="1"/>
            </p:cNvSpPr>
            <p:nvPr/>
          </p:nvSpPr>
          <p:spPr bwMode="auto">
            <a:xfrm>
              <a:off x="647" y="1296"/>
              <a:ext cx="76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522" name="Line 18"/>
            <p:cNvSpPr>
              <a:spLocks noChangeShapeType="1"/>
            </p:cNvSpPr>
            <p:nvPr/>
          </p:nvSpPr>
          <p:spPr bwMode="auto">
            <a:xfrm>
              <a:off x="1751" y="528"/>
              <a:ext cx="31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523" name="Line 19"/>
            <p:cNvSpPr>
              <a:spLocks noChangeShapeType="1"/>
            </p:cNvSpPr>
            <p:nvPr/>
          </p:nvSpPr>
          <p:spPr bwMode="auto">
            <a:xfrm flipV="1">
              <a:off x="2039" y="528"/>
              <a:ext cx="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524" name="Line 20"/>
            <p:cNvSpPr>
              <a:spLocks noChangeShapeType="1"/>
            </p:cNvSpPr>
            <p:nvPr/>
          </p:nvSpPr>
          <p:spPr bwMode="auto">
            <a:xfrm>
              <a:off x="2087" y="1104"/>
              <a:ext cx="0" cy="96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525" name="Line 21"/>
            <p:cNvSpPr>
              <a:spLocks noChangeShapeType="1"/>
            </p:cNvSpPr>
            <p:nvPr/>
          </p:nvSpPr>
          <p:spPr bwMode="auto">
            <a:xfrm>
              <a:off x="647" y="1824"/>
              <a:ext cx="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526" name="Line 22"/>
            <p:cNvSpPr>
              <a:spLocks noChangeShapeType="1"/>
            </p:cNvSpPr>
            <p:nvPr/>
          </p:nvSpPr>
          <p:spPr bwMode="auto">
            <a:xfrm>
              <a:off x="1127" y="1824"/>
              <a:ext cx="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527" name="Line 23"/>
            <p:cNvSpPr>
              <a:spLocks noChangeShapeType="1"/>
            </p:cNvSpPr>
            <p:nvPr/>
          </p:nvSpPr>
          <p:spPr bwMode="auto">
            <a:xfrm>
              <a:off x="647" y="2064"/>
              <a:ext cx="67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528" name="Line 24"/>
            <p:cNvSpPr>
              <a:spLocks noChangeShapeType="1"/>
            </p:cNvSpPr>
            <p:nvPr/>
          </p:nvSpPr>
          <p:spPr bwMode="auto">
            <a:xfrm>
              <a:off x="1895" y="206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529" name="Oval 25"/>
            <p:cNvSpPr>
              <a:spLocks noChangeArrowheads="1"/>
            </p:cNvSpPr>
            <p:nvPr/>
          </p:nvSpPr>
          <p:spPr bwMode="auto">
            <a:xfrm>
              <a:off x="2039" y="1248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530" name="Oval 26"/>
            <p:cNvSpPr>
              <a:spLocks noChangeArrowheads="1"/>
            </p:cNvSpPr>
            <p:nvPr/>
          </p:nvSpPr>
          <p:spPr bwMode="auto">
            <a:xfrm>
              <a:off x="1799" y="2016"/>
              <a:ext cx="96" cy="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531" name="Oval 27"/>
            <p:cNvSpPr>
              <a:spLocks noChangeArrowheads="1"/>
            </p:cNvSpPr>
            <p:nvPr/>
          </p:nvSpPr>
          <p:spPr bwMode="auto">
            <a:xfrm>
              <a:off x="1319" y="2016"/>
              <a:ext cx="96" cy="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532" name="Oval 28"/>
            <p:cNvSpPr>
              <a:spLocks noChangeArrowheads="1"/>
            </p:cNvSpPr>
            <p:nvPr/>
          </p:nvSpPr>
          <p:spPr bwMode="auto">
            <a:xfrm>
              <a:off x="1127" y="1248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533" name="Oval 29"/>
            <p:cNvSpPr>
              <a:spLocks noChangeArrowheads="1"/>
            </p:cNvSpPr>
            <p:nvPr/>
          </p:nvSpPr>
          <p:spPr bwMode="auto">
            <a:xfrm>
              <a:off x="599" y="1248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534" name="Oval 30"/>
            <p:cNvSpPr>
              <a:spLocks noChangeArrowheads="1"/>
            </p:cNvSpPr>
            <p:nvPr/>
          </p:nvSpPr>
          <p:spPr bwMode="auto">
            <a:xfrm>
              <a:off x="1079" y="2016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535" name="Oval 31"/>
            <p:cNvSpPr>
              <a:spLocks noChangeArrowheads="1"/>
            </p:cNvSpPr>
            <p:nvPr/>
          </p:nvSpPr>
          <p:spPr bwMode="auto">
            <a:xfrm>
              <a:off x="1079" y="480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536" name="Text Box 32"/>
            <p:cNvSpPr txBox="1">
              <a:spLocks noChangeArrowheads="1"/>
            </p:cNvSpPr>
            <p:nvPr/>
          </p:nvSpPr>
          <p:spPr bwMode="auto">
            <a:xfrm>
              <a:off x="1271" y="2064"/>
              <a:ext cx="228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ea typeface="楷体_GB2312" panose="02010609030101010101" pitchFamily="49" charset="-122"/>
                </a:rPr>
                <a:t>c</a:t>
              </a:r>
            </a:p>
          </p:txBody>
        </p:sp>
        <p:sp>
          <p:nvSpPr>
            <p:cNvPr id="18537" name="Text Box 33"/>
            <p:cNvSpPr txBox="1">
              <a:spLocks noChangeArrowheads="1"/>
            </p:cNvSpPr>
            <p:nvPr/>
          </p:nvSpPr>
          <p:spPr bwMode="auto">
            <a:xfrm>
              <a:off x="1751" y="2064"/>
              <a:ext cx="242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ea typeface="楷体_GB2312" panose="02010609030101010101" pitchFamily="49" charset="-122"/>
                </a:rPr>
                <a:t>d</a:t>
              </a:r>
            </a:p>
          </p:txBody>
        </p:sp>
        <p:sp>
          <p:nvSpPr>
            <p:cNvPr id="18538" name="Text Box 34"/>
            <p:cNvSpPr txBox="1">
              <a:spLocks noChangeArrowheads="1"/>
            </p:cNvSpPr>
            <p:nvPr/>
          </p:nvSpPr>
          <p:spPr bwMode="auto">
            <a:xfrm>
              <a:off x="1463" y="864"/>
              <a:ext cx="242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ea typeface="楷体_GB2312" panose="02010609030101010101" pitchFamily="49" charset="-122"/>
                </a:rPr>
                <a:t>1</a:t>
              </a:r>
            </a:p>
          </p:txBody>
        </p:sp>
        <p:sp>
          <p:nvSpPr>
            <p:cNvPr id="18539" name="Text Box 35"/>
            <p:cNvSpPr txBox="1">
              <a:spLocks noChangeArrowheads="1"/>
            </p:cNvSpPr>
            <p:nvPr/>
          </p:nvSpPr>
          <p:spPr bwMode="auto">
            <a:xfrm>
              <a:off x="1415" y="144"/>
              <a:ext cx="313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ea typeface="楷体_GB2312" panose="02010609030101010101" pitchFamily="49" charset="-122"/>
                </a:rPr>
                <a:t>2</a:t>
              </a:r>
            </a:p>
          </p:txBody>
        </p:sp>
        <p:sp>
          <p:nvSpPr>
            <p:cNvPr id="18540" name="Text Box 36"/>
            <p:cNvSpPr txBox="1">
              <a:spLocks noChangeArrowheads="1"/>
            </p:cNvSpPr>
            <p:nvPr/>
          </p:nvSpPr>
          <p:spPr bwMode="auto">
            <a:xfrm>
              <a:off x="839" y="1488"/>
              <a:ext cx="242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ea typeface="楷体_GB2312" panose="02010609030101010101" pitchFamily="49" charset="-122"/>
                </a:rPr>
                <a:t>2</a:t>
              </a:r>
            </a:p>
          </p:txBody>
        </p:sp>
        <p:sp>
          <p:nvSpPr>
            <p:cNvPr id="18541" name="Text Box 37"/>
            <p:cNvSpPr txBox="1">
              <a:spLocks noChangeArrowheads="1"/>
            </p:cNvSpPr>
            <p:nvPr/>
          </p:nvSpPr>
          <p:spPr bwMode="auto">
            <a:xfrm>
              <a:off x="839" y="768"/>
              <a:ext cx="242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ea typeface="楷体_GB2312" panose="02010609030101010101" pitchFamily="49" charset="-122"/>
                </a:rPr>
                <a:t>2</a:t>
              </a:r>
            </a:p>
          </p:txBody>
        </p:sp>
        <p:sp>
          <p:nvSpPr>
            <p:cNvPr id="18542" name="Text Box 38"/>
            <p:cNvSpPr txBox="1">
              <a:spLocks noChangeArrowheads="1"/>
            </p:cNvSpPr>
            <p:nvPr/>
          </p:nvSpPr>
          <p:spPr bwMode="auto">
            <a:xfrm flipH="1">
              <a:off x="336" y="1488"/>
              <a:ext cx="263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ea typeface="楷体_GB2312" panose="02010609030101010101" pitchFamily="49" charset="-122"/>
                </a:rPr>
                <a:t>2</a:t>
              </a:r>
            </a:p>
          </p:txBody>
        </p:sp>
        <p:sp>
          <p:nvSpPr>
            <p:cNvPr id="18543" name="Text Box 39"/>
            <p:cNvSpPr txBox="1">
              <a:spLocks noChangeArrowheads="1"/>
            </p:cNvSpPr>
            <p:nvPr/>
          </p:nvSpPr>
          <p:spPr bwMode="auto">
            <a:xfrm>
              <a:off x="359" y="768"/>
              <a:ext cx="242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ea typeface="楷体_GB2312" panose="02010609030101010101" pitchFamily="49" charset="-122"/>
                </a:rPr>
                <a:t>2</a:t>
              </a:r>
            </a:p>
          </p:txBody>
        </p:sp>
        <p:sp>
          <p:nvSpPr>
            <p:cNvPr id="18544" name="Text Box 40"/>
            <p:cNvSpPr txBox="1">
              <a:spLocks noChangeArrowheads="1"/>
            </p:cNvSpPr>
            <p:nvPr/>
          </p:nvSpPr>
          <p:spPr bwMode="auto">
            <a:xfrm>
              <a:off x="2135" y="768"/>
              <a:ext cx="242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ea typeface="楷体_GB2312" panose="02010609030101010101" pitchFamily="49" charset="-122"/>
                </a:rPr>
                <a:t>4</a:t>
              </a:r>
            </a:p>
          </p:txBody>
        </p:sp>
      </p:grpSp>
      <p:grpSp>
        <p:nvGrpSpPr>
          <p:cNvPr id="3" name="Group 41"/>
          <p:cNvGrpSpPr/>
          <p:nvPr/>
        </p:nvGrpSpPr>
        <p:grpSpPr bwMode="auto">
          <a:xfrm>
            <a:off x="5257800" y="2076450"/>
            <a:ext cx="2995613" cy="2332038"/>
            <a:chOff x="3312" y="816"/>
            <a:chExt cx="1887" cy="1469"/>
          </a:xfrm>
        </p:grpSpPr>
        <p:sp>
          <p:nvSpPr>
            <p:cNvPr id="18486" name="Line 42"/>
            <p:cNvSpPr>
              <a:spLocks noChangeShapeType="1"/>
            </p:cNvSpPr>
            <p:nvPr/>
          </p:nvSpPr>
          <p:spPr bwMode="auto">
            <a:xfrm rot="-5412689">
              <a:off x="4011" y="1107"/>
              <a:ext cx="2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487" name="Rectangle 43"/>
            <p:cNvSpPr>
              <a:spLocks noChangeArrowheads="1"/>
            </p:cNvSpPr>
            <p:nvPr/>
          </p:nvSpPr>
          <p:spPr bwMode="auto">
            <a:xfrm rot="-5412689">
              <a:off x="4417" y="1707"/>
              <a:ext cx="144" cy="33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488" name="Rectangle 44"/>
            <p:cNvSpPr>
              <a:spLocks noChangeArrowheads="1"/>
            </p:cNvSpPr>
            <p:nvPr/>
          </p:nvSpPr>
          <p:spPr bwMode="auto">
            <a:xfrm rot="-5412689">
              <a:off x="3697" y="1710"/>
              <a:ext cx="144" cy="33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489" name="Rectangle 45"/>
            <p:cNvSpPr>
              <a:spLocks noChangeArrowheads="1"/>
            </p:cNvSpPr>
            <p:nvPr/>
          </p:nvSpPr>
          <p:spPr bwMode="auto">
            <a:xfrm rot="-5412689">
              <a:off x="3963" y="1344"/>
              <a:ext cx="336" cy="144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490" name="Rectangle 46"/>
            <p:cNvSpPr>
              <a:spLocks noChangeArrowheads="1"/>
            </p:cNvSpPr>
            <p:nvPr/>
          </p:nvSpPr>
          <p:spPr bwMode="auto">
            <a:xfrm rot="-5412689">
              <a:off x="3216" y="1375"/>
              <a:ext cx="336" cy="144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491" name="Line 47"/>
            <p:cNvSpPr>
              <a:spLocks noChangeShapeType="1"/>
            </p:cNvSpPr>
            <p:nvPr/>
          </p:nvSpPr>
          <p:spPr bwMode="auto">
            <a:xfrm rot="-5412689">
              <a:off x="4129" y="1660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492" name="Line 48"/>
            <p:cNvSpPr>
              <a:spLocks noChangeShapeType="1"/>
            </p:cNvSpPr>
            <p:nvPr/>
          </p:nvSpPr>
          <p:spPr bwMode="auto">
            <a:xfrm rot="16187311" flipV="1">
              <a:off x="3481" y="1752"/>
              <a:ext cx="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493" name="Line 49"/>
            <p:cNvSpPr>
              <a:spLocks noChangeShapeType="1"/>
            </p:cNvSpPr>
            <p:nvPr/>
          </p:nvSpPr>
          <p:spPr bwMode="auto">
            <a:xfrm rot="-5412689">
              <a:off x="3227" y="1146"/>
              <a:ext cx="26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494" name="Line 50"/>
            <p:cNvSpPr>
              <a:spLocks noChangeShapeType="1"/>
            </p:cNvSpPr>
            <p:nvPr/>
          </p:nvSpPr>
          <p:spPr bwMode="auto">
            <a:xfrm rot="-5412689">
              <a:off x="4777" y="1778"/>
              <a:ext cx="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495" name="Oval 51"/>
            <p:cNvSpPr>
              <a:spLocks noChangeArrowheads="1"/>
            </p:cNvSpPr>
            <p:nvPr/>
          </p:nvSpPr>
          <p:spPr bwMode="auto">
            <a:xfrm rot="-5412689">
              <a:off x="4107" y="960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496" name="Oval 52"/>
            <p:cNvSpPr>
              <a:spLocks noChangeArrowheads="1"/>
            </p:cNvSpPr>
            <p:nvPr/>
          </p:nvSpPr>
          <p:spPr bwMode="auto">
            <a:xfrm rot="-5412689">
              <a:off x="4847" y="960"/>
              <a:ext cx="96" cy="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497" name="Oval 53"/>
            <p:cNvSpPr>
              <a:spLocks noChangeArrowheads="1"/>
            </p:cNvSpPr>
            <p:nvPr/>
          </p:nvSpPr>
          <p:spPr bwMode="auto">
            <a:xfrm rot="-5412689">
              <a:off x="4875" y="1824"/>
              <a:ext cx="96" cy="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498" name="Oval 54"/>
            <p:cNvSpPr>
              <a:spLocks noChangeArrowheads="1"/>
            </p:cNvSpPr>
            <p:nvPr/>
          </p:nvSpPr>
          <p:spPr bwMode="auto">
            <a:xfrm rot="-5412689">
              <a:off x="4107" y="1824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499" name="Line 55"/>
            <p:cNvSpPr>
              <a:spLocks noChangeShapeType="1"/>
            </p:cNvSpPr>
            <p:nvPr/>
          </p:nvSpPr>
          <p:spPr bwMode="auto">
            <a:xfrm>
              <a:off x="4155" y="1584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500" name="Line 56"/>
            <p:cNvSpPr>
              <a:spLocks noChangeShapeType="1"/>
            </p:cNvSpPr>
            <p:nvPr/>
          </p:nvSpPr>
          <p:spPr bwMode="auto">
            <a:xfrm>
              <a:off x="3387" y="1632"/>
              <a:ext cx="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501" name="Line 57"/>
            <p:cNvSpPr>
              <a:spLocks noChangeShapeType="1"/>
            </p:cNvSpPr>
            <p:nvPr/>
          </p:nvSpPr>
          <p:spPr bwMode="auto">
            <a:xfrm>
              <a:off x="3339" y="1008"/>
              <a:ext cx="15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502" name="Text Box 58"/>
            <p:cNvSpPr txBox="1">
              <a:spLocks noChangeArrowheads="1"/>
            </p:cNvSpPr>
            <p:nvPr/>
          </p:nvSpPr>
          <p:spPr bwMode="auto">
            <a:xfrm>
              <a:off x="3531" y="1920"/>
              <a:ext cx="512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ea typeface="楷体_GB2312" panose="02010609030101010101" pitchFamily="49" charset="-122"/>
                </a:rPr>
                <a:t>2//2</a:t>
              </a:r>
            </a:p>
          </p:txBody>
        </p:sp>
        <p:sp>
          <p:nvSpPr>
            <p:cNvPr id="18503" name="Text Box 59"/>
            <p:cNvSpPr txBox="1">
              <a:spLocks noChangeArrowheads="1"/>
            </p:cNvSpPr>
            <p:nvPr/>
          </p:nvSpPr>
          <p:spPr bwMode="auto">
            <a:xfrm>
              <a:off x="4251" y="1920"/>
              <a:ext cx="512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ea typeface="楷体_GB2312" panose="02010609030101010101" pitchFamily="49" charset="-122"/>
                </a:rPr>
                <a:t>2//2</a:t>
              </a:r>
            </a:p>
          </p:txBody>
        </p:sp>
        <p:sp>
          <p:nvSpPr>
            <p:cNvPr id="18504" name="Text Box 60"/>
            <p:cNvSpPr txBox="1">
              <a:spLocks noChangeArrowheads="1"/>
            </p:cNvSpPr>
            <p:nvPr/>
          </p:nvSpPr>
          <p:spPr bwMode="auto">
            <a:xfrm>
              <a:off x="4201" y="1248"/>
              <a:ext cx="242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ea typeface="楷体_GB2312" panose="02010609030101010101" pitchFamily="49" charset="-122"/>
                </a:rPr>
                <a:t>1</a:t>
              </a:r>
            </a:p>
          </p:txBody>
        </p:sp>
        <p:sp>
          <p:nvSpPr>
            <p:cNvPr id="18505" name="Text Box 61"/>
            <p:cNvSpPr txBox="1">
              <a:spLocks noChangeArrowheads="1"/>
            </p:cNvSpPr>
            <p:nvPr/>
          </p:nvSpPr>
          <p:spPr bwMode="auto">
            <a:xfrm>
              <a:off x="3449" y="1248"/>
              <a:ext cx="514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ea typeface="楷体_GB2312" panose="02010609030101010101" pitchFamily="49" charset="-122"/>
                </a:rPr>
                <a:t>2+4</a:t>
              </a:r>
            </a:p>
          </p:txBody>
        </p:sp>
        <p:sp>
          <p:nvSpPr>
            <p:cNvPr id="18506" name="Text Box 62"/>
            <p:cNvSpPr txBox="1">
              <a:spLocks noChangeArrowheads="1"/>
            </p:cNvSpPr>
            <p:nvPr/>
          </p:nvSpPr>
          <p:spPr bwMode="auto">
            <a:xfrm>
              <a:off x="4971" y="1680"/>
              <a:ext cx="228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ea typeface="楷体_GB2312" panose="02010609030101010101" pitchFamily="49" charset="-122"/>
                </a:rPr>
                <a:t>c</a:t>
              </a:r>
            </a:p>
          </p:txBody>
        </p:sp>
        <p:sp>
          <p:nvSpPr>
            <p:cNvPr id="18507" name="Text Box 63"/>
            <p:cNvSpPr txBox="1">
              <a:spLocks noChangeArrowheads="1"/>
            </p:cNvSpPr>
            <p:nvPr/>
          </p:nvSpPr>
          <p:spPr bwMode="auto">
            <a:xfrm>
              <a:off x="4923" y="816"/>
              <a:ext cx="242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ea typeface="楷体_GB2312" panose="02010609030101010101" pitchFamily="49" charset="-122"/>
                </a:rPr>
                <a:t>d</a:t>
              </a:r>
            </a:p>
          </p:txBody>
        </p:sp>
      </p:grpSp>
      <p:sp>
        <p:nvSpPr>
          <p:cNvPr id="1517632" name="AutoShape 64"/>
          <p:cNvSpPr>
            <a:spLocks noChangeArrowheads="1"/>
          </p:cNvSpPr>
          <p:nvPr/>
        </p:nvSpPr>
        <p:spPr bwMode="auto">
          <a:xfrm>
            <a:off x="3962400" y="3143250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noFill/>
          <a:ln w="38100">
            <a:solidFill>
              <a:schemeClr val="folHlink"/>
            </a:solidFill>
            <a:miter lim="800000"/>
          </a:ln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1517633" name="Text Box 65"/>
          <p:cNvSpPr txBox="1">
            <a:spLocks noChangeArrowheads="1"/>
          </p:cNvSpPr>
          <p:nvPr/>
        </p:nvSpPr>
        <p:spPr bwMode="auto">
          <a:xfrm>
            <a:off x="5029200" y="4895850"/>
            <a:ext cx="3140075" cy="57943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 wrap="none" lIns="90000" tIns="46800" rIns="90000" bIns="46800" anchor="ctr">
            <a:spAutoFit/>
          </a:bodyPr>
          <a:lstStyle/>
          <a:p>
            <a:pPr algn="ctr"/>
            <a:r>
              <a:rPr lang="en-US" altLang="zh-CN" sz="3200">
                <a:ea typeface="楷体_GB2312" panose="02010609030101010101" pitchFamily="49" charset="-122"/>
              </a:rPr>
              <a:t>R</a:t>
            </a:r>
            <a:r>
              <a:rPr lang="en-US" altLang="zh-CN" sz="3200" baseline="-25000">
                <a:ea typeface="楷体_GB2312" panose="02010609030101010101" pitchFamily="49" charset="-122"/>
              </a:rPr>
              <a:t>cd</a:t>
            </a:r>
            <a:r>
              <a:rPr lang="en-US" altLang="zh-CN" sz="3200">
                <a:ea typeface="楷体_GB2312" panose="02010609030101010101" pitchFamily="49" charset="-122"/>
              </a:rPr>
              <a:t>=1+1//7=1.875</a:t>
            </a:r>
          </a:p>
        </p:txBody>
      </p:sp>
      <p:grpSp>
        <p:nvGrpSpPr>
          <p:cNvPr id="4" name="Group 66"/>
          <p:cNvGrpSpPr/>
          <p:nvPr/>
        </p:nvGrpSpPr>
        <p:grpSpPr bwMode="auto">
          <a:xfrm>
            <a:off x="7772400" y="2852738"/>
            <a:ext cx="1085850" cy="579437"/>
            <a:chOff x="4896" y="1305"/>
            <a:chExt cx="684" cy="365"/>
          </a:xfrm>
        </p:grpSpPr>
        <p:sp>
          <p:nvSpPr>
            <p:cNvPr id="18484" name="Line 67"/>
            <p:cNvSpPr>
              <a:spLocks noChangeShapeType="1"/>
            </p:cNvSpPr>
            <p:nvPr/>
          </p:nvSpPr>
          <p:spPr bwMode="auto">
            <a:xfrm flipH="1">
              <a:off x="4896" y="1517"/>
              <a:ext cx="240" cy="0"/>
            </a:xfrm>
            <a:prstGeom prst="line">
              <a:avLst/>
            </a:prstGeom>
            <a:noFill/>
            <a:ln w="57150">
              <a:solidFill>
                <a:srgbClr val="F4002E"/>
              </a:solidFill>
              <a:round/>
              <a:tailEnd type="triangle" w="med" len="med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485" name="Text Box 68"/>
            <p:cNvSpPr txBox="1">
              <a:spLocks noChangeArrowheads="1"/>
            </p:cNvSpPr>
            <p:nvPr/>
          </p:nvSpPr>
          <p:spPr bwMode="auto">
            <a:xfrm>
              <a:off x="5136" y="1305"/>
              <a:ext cx="444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solidFill>
                    <a:srgbClr val="F4002E"/>
                  </a:solidFill>
                  <a:ea typeface="楷体_GB2312" panose="02010609030101010101" pitchFamily="49" charset="-122"/>
                </a:rPr>
                <a:t>R</a:t>
              </a:r>
              <a:r>
                <a:rPr lang="en-US" altLang="zh-CN" sz="3200" baseline="-25000">
                  <a:solidFill>
                    <a:srgbClr val="F4002E"/>
                  </a:solidFill>
                  <a:ea typeface="楷体_GB2312" panose="02010609030101010101" pitchFamily="49" charset="-122"/>
                </a:rPr>
                <a:t>cd</a:t>
              </a:r>
              <a:endParaRPr lang="en-US" altLang="zh-CN" sz="3200">
                <a:solidFill>
                  <a:srgbClr val="F4002E"/>
                </a:solidFill>
                <a:ea typeface="楷体_GB2312" panose="02010609030101010101" pitchFamily="49" charset="-122"/>
              </a:endParaRPr>
            </a:p>
          </p:txBody>
        </p:sp>
      </p:grpSp>
      <p:grpSp>
        <p:nvGrpSpPr>
          <p:cNvPr id="5" name="Group 69"/>
          <p:cNvGrpSpPr/>
          <p:nvPr/>
        </p:nvGrpSpPr>
        <p:grpSpPr bwMode="auto">
          <a:xfrm>
            <a:off x="533400" y="2838450"/>
            <a:ext cx="1408113" cy="1219200"/>
            <a:chOff x="-2688" y="3216"/>
            <a:chExt cx="887" cy="768"/>
          </a:xfrm>
        </p:grpSpPr>
        <p:sp>
          <p:nvSpPr>
            <p:cNvPr id="18475" name="Rectangle 70"/>
            <p:cNvSpPr>
              <a:spLocks noChangeArrowheads="1"/>
            </p:cNvSpPr>
            <p:nvPr/>
          </p:nvSpPr>
          <p:spPr bwMode="auto">
            <a:xfrm>
              <a:off x="-2425" y="3408"/>
              <a:ext cx="144" cy="336"/>
            </a:xfrm>
            <a:prstGeom prst="rect">
              <a:avLst/>
            </a:prstGeom>
            <a:noFill/>
            <a:ln w="38100">
              <a:solidFill>
                <a:schemeClr val="folHlink"/>
              </a:solidFill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476" name="Rectangle 71"/>
            <p:cNvSpPr>
              <a:spLocks noChangeArrowheads="1"/>
            </p:cNvSpPr>
            <p:nvPr/>
          </p:nvSpPr>
          <p:spPr bwMode="auto">
            <a:xfrm>
              <a:off x="-1945" y="3408"/>
              <a:ext cx="144" cy="336"/>
            </a:xfrm>
            <a:prstGeom prst="rect">
              <a:avLst/>
            </a:prstGeom>
            <a:noFill/>
            <a:ln w="38100">
              <a:solidFill>
                <a:schemeClr val="folHlink"/>
              </a:solidFill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477" name="Line 72"/>
            <p:cNvSpPr>
              <a:spLocks noChangeShapeType="1"/>
            </p:cNvSpPr>
            <p:nvPr/>
          </p:nvSpPr>
          <p:spPr bwMode="auto">
            <a:xfrm>
              <a:off x="-2377" y="3744"/>
              <a:ext cx="0" cy="240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478" name="Line 73"/>
            <p:cNvSpPr>
              <a:spLocks noChangeShapeType="1"/>
            </p:cNvSpPr>
            <p:nvPr/>
          </p:nvSpPr>
          <p:spPr bwMode="auto">
            <a:xfrm>
              <a:off x="-1897" y="3744"/>
              <a:ext cx="0" cy="240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479" name="Text Box 74"/>
            <p:cNvSpPr txBox="1">
              <a:spLocks noChangeArrowheads="1"/>
            </p:cNvSpPr>
            <p:nvPr/>
          </p:nvSpPr>
          <p:spPr bwMode="auto">
            <a:xfrm>
              <a:off x="-2185" y="3408"/>
              <a:ext cx="242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solidFill>
                    <a:schemeClr val="folHlink"/>
                  </a:solidFill>
                  <a:ea typeface="楷体_GB2312" panose="02010609030101010101" pitchFamily="49" charset="-122"/>
                </a:rPr>
                <a:t>2</a:t>
              </a:r>
              <a:endParaRPr lang="en-US" altLang="zh-CN" sz="3200">
                <a:ea typeface="楷体_GB2312" panose="02010609030101010101" pitchFamily="49" charset="-122"/>
              </a:endParaRPr>
            </a:p>
          </p:txBody>
        </p:sp>
        <p:sp>
          <p:nvSpPr>
            <p:cNvPr id="18480" name="Text Box 75"/>
            <p:cNvSpPr txBox="1">
              <a:spLocks noChangeArrowheads="1"/>
            </p:cNvSpPr>
            <p:nvPr/>
          </p:nvSpPr>
          <p:spPr bwMode="auto">
            <a:xfrm flipH="1">
              <a:off x="-2688" y="3408"/>
              <a:ext cx="263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solidFill>
                    <a:schemeClr val="folHlink"/>
                  </a:solidFill>
                  <a:ea typeface="楷体_GB2312" panose="02010609030101010101" pitchFamily="49" charset="-122"/>
                </a:rPr>
                <a:t>2</a:t>
              </a:r>
              <a:endParaRPr lang="en-US" altLang="zh-CN" sz="3200">
                <a:ea typeface="楷体_GB2312" panose="02010609030101010101" pitchFamily="49" charset="-122"/>
              </a:endParaRPr>
            </a:p>
          </p:txBody>
        </p:sp>
        <p:sp>
          <p:nvSpPr>
            <p:cNvPr id="18481" name="Line 76"/>
            <p:cNvSpPr>
              <a:spLocks noChangeShapeType="1"/>
            </p:cNvSpPr>
            <p:nvPr/>
          </p:nvSpPr>
          <p:spPr bwMode="auto">
            <a:xfrm flipV="1">
              <a:off x="-2352" y="3216"/>
              <a:ext cx="0" cy="144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82" name="Line 77"/>
            <p:cNvSpPr>
              <a:spLocks noChangeShapeType="1"/>
            </p:cNvSpPr>
            <p:nvPr/>
          </p:nvSpPr>
          <p:spPr bwMode="auto">
            <a:xfrm flipV="1">
              <a:off x="-1872" y="3216"/>
              <a:ext cx="0" cy="192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83" name="Line 78"/>
            <p:cNvSpPr>
              <a:spLocks noChangeShapeType="1"/>
            </p:cNvSpPr>
            <p:nvPr/>
          </p:nvSpPr>
          <p:spPr bwMode="auto">
            <a:xfrm>
              <a:off x="-2352" y="3984"/>
              <a:ext cx="480" cy="0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" name="Group 79"/>
          <p:cNvGrpSpPr/>
          <p:nvPr/>
        </p:nvGrpSpPr>
        <p:grpSpPr bwMode="auto">
          <a:xfrm>
            <a:off x="533400" y="1619250"/>
            <a:ext cx="1371600" cy="1524000"/>
            <a:chOff x="-2688" y="912"/>
            <a:chExt cx="864" cy="960"/>
          </a:xfrm>
        </p:grpSpPr>
        <p:sp>
          <p:nvSpPr>
            <p:cNvPr id="18466" name="Rectangle 80"/>
            <p:cNvSpPr>
              <a:spLocks noChangeArrowheads="1"/>
            </p:cNvSpPr>
            <p:nvPr/>
          </p:nvSpPr>
          <p:spPr bwMode="auto">
            <a:xfrm>
              <a:off x="-1968" y="1152"/>
              <a:ext cx="144" cy="336"/>
            </a:xfrm>
            <a:prstGeom prst="rect">
              <a:avLst/>
            </a:prstGeom>
            <a:noFill/>
            <a:ln w="38100">
              <a:solidFill>
                <a:srgbClr val="FF6600"/>
              </a:solidFill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467" name="Rectangle 81"/>
            <p:cNvSpPr>
              <a:spLocks noChangeArrowheads="1"/>
            </p:cNvSpPr>
            <p:nvPr/>
          </p:nvSpPr>
          <p:spPr bwMode="auto">
            <a:xfrm>
              <a:off x="-2448" y="1152"/>
              <a:ext cx="144" cy="336"/>
            </a:xfrm>
            <a:prstGeom prst="rect">
              <a:avLst/>
            </a:prstGeom>
            <a:noFill/>
            <a:ln w="38100">
              <a:solidFill>
                <a:srgbClr val="FF6600"/>
              </a:solidFill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468" name="Line 82"/>
            <p:cNvSpPr>
              <a:spLocks noChangeShapeType="1"/>
            </p:cNvSpPr>
            <p:nvPr/>
          </p:nvSpPr>
          <p:spPr bwMode="auto">
            <a:xfrm>
              <a:off x="-2400" y="1488"/>
              <a:ext cx="0" cy="384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469" name="Line 83"/>
            <p:cNvSpPr>
              <a:spLocks noChangeShapeType="1"/>
            </p:cNvSpPr>
            <p:nvPr/>
          </p:nvSpPr>
          <p:spPr bwMode="auto">
            <a:xfrm>
              <a:off x="-1872" y="1488"/>
              <a:ext cx="0" cy="384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470" name="Line 84"/>
            <p:cNvSpPr>
              <a:spLocks noChangeShapeType="1"/>
            </p:cNvSpPr>
            <p:nvPr/>
          </p:nvSpPr>
          <p:spPr bwMode="auto">
            <a:xfrm flipV="1">
              <a:off x="-2400" y="912"/>
              <a:ext cx="0" cy="24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471" name="Line 85"/>
            <p:cNvSpPr>
              <a:spLocks noChangeShapeType="1"/>
            </p:cNvSpPr>
            <p:nvPr/>
          </p:nvSpPr>
          <p:spPr bwMode="auto">
            <a:xfrm flipV="1">
              <a:off x="-1920" y="912"/>
              <a:ext cx="0" cy="24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472" name="Text Box 86"/>
            <p:cNvSpPr txBox="1">
              <a:spLocks noChangeArrowheads="1"/>
            </p:cNvSpPr>
            <p:nvPr/>
          </p:nvSpPr>
          <p:spPr bwMode="auto">
            <a:xfrm>
              <a:off x="-2208" y="1152"/>
              <a:ext cx="242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solidFill>
                    <a:srgbClr val="FF6600"/>
                  </a:solidFill>
                  <a:ea typeface="楷体_GB2312" panose="02010609030101010101" pitchFamily="49" charset="-122"/>
                </a:rPr>
                <a:t>2</a:t>
              </a:r>
              <a:endParaRPr lang="en-US" altLang="zh-CN" sz="3200">
                <a:ea typeface="楷体_GB2312" panose="02010609030101010101" pitchFamily="49" charset="-122"/>
              </a:endParaRPr>
            </a:p>
          </p:txBody>
        </p:sp>
        <p:sp>
          <p:nvSpPr>
            <p:cNvPr id="18473" name="Text Box 87"/>
            <p:cNvSpPr txBox="1">
              <a:spLocks noChangeArrowheads="1"/>
            </p:cNvSpPr>
            <p:nvPr/>
          </p:nvSpPr>
          <p:spPr bwMode="auto">
            <a:xfrm>
              <a:off x="-2688" y="1152"/>
              <a:ext cx="242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solidFill>
                    <a:srgbClr val="FF6600"/>
                  </a:solidFill>
                  <a:ea typeface="楷体_GB2312" panose="02010609030101010101" pitchFamily="49" charset="-122"/>
                </a:rPr>
                <a:t>2</a:t>
              </a:r>
              <a:endParaRPr lang="en-US" altLang="zh-CN" sz="3200">
                <a:ea typeface="楷体_GB2312" panose="02010609030101010101" pitchFamily="49" charset="-122"/>
              </a:endParaRPr>
            </a:p>
          </p:txBody>
        </p:sp>
        <p:sp>
          <p:nvSpPr>
            <p:cNvPr id="18474" name="Line 88"/>
            <p:cNvSpPr>
              <a:spLocks noChangeShapeType="1"/>
            </p:cNvSpPr>
            <p:nvPr/>
          </p:nvSpPr>
          <p:spPr bwMode="auto">
            <a:xfrm>
              <a:off x="-2400" y="912"/>
              <a:ext cx="480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7" name="Group 89"/>
          <p:cNvGrpSpPr/>
          <p:nvPr/>
        </p:nvGrpSpPr>
        <p:grpSpPr bwMode="auto">
          <a:xfrm>
            <a:off x="1752600" y="1009650"/>
            <a:ext cx="1981200" cy="1752600"/>
            <a:chOff x="-1248" y="1584"/>
            <a:chExt cx="1248" cy="1104"/>
          </a:xfrm>
        </p:grpSpPr>
        <p:sp>
          <p:nvSpPr>
            <p:cNvPr id="18458" name="Rectangle 90"/>
            <p:cNvSpPr>
              <a:spLocks noChangeArrowheads="1"/>
            </p:cNvSpPr>
            <p:nvPr/>
          </p:nvSpPr>
          <p:spPr bwMode="auto">
            <a:xfrm>
              <a:off x="-386" y="2208"/>
              <a:ext cx="144" cy="336"/>
            </a:xfrm>
            <a:prstGeom prst="rect">
              <a:avLst/>
            </a:prstGeom>
            <a:noFill/>
            <a:ln w="38100">
              <a:solidFill>
                <a:srgbClr val="F4002E"/>
              </a:solidFill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459" name="Rectangle 91"/>
            <p:cNvSpPr>
              <a:spLocks noChangeArrowheads="1"/>
            </p:cNvSpPr>
            <p:nvPr/>
          </p:nvSpPr>
          <p:spPr bwMode="auto">
            <a:xfrm>
              <a:off x="-962" y="1920"/>
              <a:ext cx="336" cy="144"/>
            </a:xfrm>
            <a:prstGeom prst="rect">
              <a:avLst/>
            </a:prstGeom>
            <a:noFill/>
            <a:ln w="38100">
              <a:solidFill>
                <a:srgbClr val="F4002E"/>
              </a:solidFill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460" name="Line 92"/>
            <p:cNvSpPr>
              <a:spLocks noChangeShapeType="1"/>
            </p:cNvSpPr>
            <p:nvPr/>
          </p:nvSpPr>
          <p:spPr bwMode="auto">
            <a:xfrm>
              <a:off x="-1248" y="1968"/>
              <a:ext cx="286" cy="0"/>
            </a:xfrm>
            <a:prstGeom prst="line">
              <a:avLst/>
            </a:prstGeom>
            <a:noFill/>
            <a:ln w="38100">
              <a:solidFill>
                <a:srgbClr val="F4002E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461" name="Line 93"/>
            <p:cNvSpPr>
              <a:spLocks noChangeShapeType="1"/>
            </p:cNvSpPr>
            <p:nvPr/>
          </p:nvSpPr>
          <p:spPr bwMode="auto">
            <a:xfrm>
              <a:off x="-626" y="1968"/>
              <a:ext cx="313" cy="0"/>
            </a:xfrm>
            <a:prstGeom prst="line">
              <a:avLst/>
            </a:prstGeom>
            <a:noFill/>
            <a:ln w="38100">
              <a:solidFill>
                <a:srgbClr val="F4002E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462" name="Line 94"/>
            <p:cNvSpPr>
              <a:spLocks noChangeShapeType="1"/>
            </p:cNvSpPr>
            <p:nvPr/>
          </p:nvSpPr>
          <p:spPr bwMode="auto">
            <a:xfrm flipV="1">
              <a:off x="-338" y="1968"/>
              <a:ext cx="0" cy="240"/>
            </a:xfrm>
            <a:prstGeom prst="line">
              <a:avLst/>
            </a:prstGeom>
            <a:noFill/>
            <a:ln w="38100">
              <a:solidFill>
                <a:srgbClr val="F4002E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463" name="Text Box 95"/>
            <p:cNvSpPr txBox="1">
              <a:spLocks noChangeArrowheads="1"/>
            </p:cNvSpPr>
            <p:nvPr/>
          </p:nvSpPr>
          <p:spPr bwMode="auto">
            <a:xfrm>
              <a:off x="-962" y="1584"/>
              <a:ext cx="313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solidFill>
                    <a:srgbClr val="F4002E"/>
                  </a:solidFill>
                  <a:ea typeface="楷体_GB2312" panose="02010609030101010101" pitchFamily="49" charset="-122"/>
                </a:rPr>
                <a:t>2</a:t>
              </a:r>
              <a:endParaRPr lang="en-US" altLang="zh-CN" sz="3200">
                <a:ea typeface="楷体_GB2312" panose="02010609030101010101" pitchFamily="49" charset="-122"/>
              </a:endParaRPr>
            </a:p>
          </p:txBody>
        </p:sp>
        <p:sp>
          <p:nvSpPr>
            <p:cNvPr id="18464" name="Text Box 96"/>
            <p:cNvSpPr txBox="1">
              <a:spLocks noChangeArrowheads="1"/>
            </p:cNvSpPr>
            <p:nvPr/>
          </p:nvSpPr>
          <p:spPr bwMode="auto">
            <a:xfrm>
              <a:off x="-242" y="2208"/>
              <a:ext cx="242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solidFill>
                    <a:srgbClr val="F4002E"/>
                  </a:solidFill>
                  <a:ea typeface="楷体_GB2312" panose="02010609030101010101" pitchFamily="49" charset="-122"/>
                </a:rPr>
                <a:t>4</a:t>
              </a:r>
              <a:endParaRPr lang="en-US" altLang="zh-CN" sz="3200">
                <a:ea typeface="楷体_GB2312" panose="02010609030101010101" pitchFamily="49" charset="-122"/>
              </a:endParaRPr>
            </a:p>
          </p:txBody>
        </p:sp>
        <p:sp>
          <p:nvSpPr>
            <p:cNvPr id="18465" name="Line 97"/>
            <p:cNvSpPr>
              <a:spLocks noChangeShapeType="1"/>
            </p:cNvSpPr>
            <p:nvPr/>
          </p:nvSpPr>
          <p:spPr bwMode="auto">
            <a:xfrm>
              <a:off x="-288" y="2544"/>
              <a:ext cx="0" cy="144"/>
            </a:xfrm>
            <a:prstGeom prst="line">
              <a:avLst/>
            </a:prstGeom>
            <a:noFill/>
            <a:ln w="38100">
              <a:solidFill>
                <a:srgbClr val="F4002E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" name="Group 98"/>
          <p:cNvGrpSpPr/>
          <p:nvPr/>
        </p:nvGrpSpPr>
        <p:grpSpPr bwMode="auto">
          <a:xfrm>
            <a:off x="5257800" y="2389188"/>
            <a:ext cx="1033463" cy="1363662"/>
            <a:chOff x="-1887" y="1320"/>
            <a:chExt cx="651" cy="859"/>
          </a:xfrm>
        </p:grpSpPr>
        <p:sp>
          <p:nvSpPr>
            <p:cNvPr id="18454" name="Rectangle 99"/>
            <p:cNvSpPr>
              <a:spLocks noChangeArrowheads="1"/>
            </p:cNvSpPr>
            <p:nvPr/>
          </p:nvSpPr>
          <p:spPr bwMode="auto">
            <a:xfrm rot="-5412689">
              <a:off x="-1983" y="1682"/>
              <a:ext cx="336" cy="144"/>
            </a:xfrm>
            <a:prstGeom prst="rect">
              <a:avLst/>
            </a:prstGeom>
            <a:noFill/>
            <a:ln w="38100">
              <a:solidFill>
                <a:srgbClr val="F4002E"/>
              </a:solidFill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455" name="Line 100"/>
            <p:cNvSpPr>
              <a:spLocks noChangeShapeType="1"/>
            </p:cNvSpPr>
            <p:nvPr/>
          </p:nvSpPr>
          <p:spPr bwMode="auto">
            <a:xfrm rot="-5412689">
              <a:off x="-1972" y="1453"/>
              <a:ext cx="265" cy="0"/>
            </a:xfrm>
            <a:prstGeom prst="line">
              <a:avLst/>
            </a:prstGeom>
            <a:noFill/>
            <a:ln w="38100">
              <a:solidFill>
                <a:srgbClr val="F4002E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456" name="Line 101"/>
            <p:cNvSpPr>
              <a:spLocks noChangeShapeType="1"/>
            </p:cNvSpPr>
            <p:nvPr/>
          </p:nvSpPr>
          <p:spPr bwMode="auto">
            <a:xfrm>
              <a:off x="-1812" y="1939"/>
              <a:ext cx="0" cy="240"/>
            </a:xfrm>
            <a:prstGeom prst="line">
              <a:avLst/>
            </a:prstGeom>
            <a:noFill/>
            <a:ln w="38100">
              <a:solidFill>
                <a:srgbClr val="F4002E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457" name="Text Box 102"/>
            <p:cNvSpPr txBox="1">
              <a:spLocks noChangeArrowheads="1"/>
            </p:cNvSpPr>
            <p:nvPr/>
          </p:nvSpPr>
          <p:spPr bwMode="auto">
            <a:xfrm>
              <a:off x="-1750" y="1555"/>
              <a:ext cx="514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solidFill>
                    <a:srgbClr val="F4002E"/>
                  </a:solidFill>
                  <a:ea typeface="楷体_GB2312" panose="02010609030101010101" pitchFamily="49" charset="-122"/>
                </a:rPr>
                <a:t>2+4</a:t>
              </a:r>
            </a:p>
          </p:txBody>
        </p:sp>
      </p:grpSp>
      <p:grpSp>
        <p:nvGrpSpPr>
          <p:cNvPr id="9" name="Group 103"/>
          <p:cNvGrpSpPr/>
          <p:nvPr/>
        </p:nvGrpSpPr>
        <p:grpSpPr bwMode="auto">
          <a:xfrm>
            <a:off x="6553200" y="3673475"/>
            <a:ext cx="1196975" cy="765175"/>
            <a:chOff x="-1056" y="2638"/>
            <a:chExt cx="754" cy="482"/>
          </a:xfrm>
        </p:grpSpPr>
        <p:sp>
          <p:nvSpPr>
            <p:cNvPr id="18450" name="Rectangle 104"/>
            <p:cNvSpPr>
              <a:spLocks noChangeArrowheads="1"/>
            </p:cNvSpPr>
            <p:nvPr/>
          </p:nvSpPr>
          <p:spPr bwMode="auto">
            <a:xfrm rot="-5412689">
              <a:off x="-782" y="2542"/>
              <a:ext cx="144" cy="336"/>
            </a:xfrm>
            <a:prstGeom prst="rect">
              <a:avLst/>
            </a:prstGeom>
            <a:noFill/>
            <a:ln w="38100">
              <a:solidFill>
                <a:schemeClr val="folHlink"/>
              </a:solidFill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451" name="Line 105"/>
            <p:cNvSpPr>
              <a:spLocks noChangeShapeType="1"/>
            </p:cNvSpPr>
            <p:nvPr/>
          </p:nvSpPr>
          <p:spPr bwMode="auto">
            <a:xfrm rot="-5412689">
              <a:off x="-422" y="2613"/>
              <a:ext cx="0" cy="240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452" name="Text Box 106"/>
            <p:cNvSpPr txBox="1">
              <a:spLocks noChangeArrowheads="1"/>
            </p:cNvSpPr>
            <p:nvPr/>
          </p:nvSpPr>
          <p:spPr bwMode="auto">
            <a:xfrm>
              <a:off x="-948" y="2755"/>
              <a:ext cx="512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solidFill>
                    <a:schemeClr val="folHlink"/>
                  </a:solidFill>
                  <a:ea typeface="楷体_GB2312" panose="02010609030101010101" pitchFamily="49" charset="-122"/>
                </a:rPr>
                <a:t>2//2</a:t>
              </a:r>
              <a:endParaRPr lang="en-US" altLang="zh-CN" sz="3200">
                <a:ea typeface="楷体_GB2312" panose="02010609030101010101" pitchFamily="49" charset="-122"/>
              </a:endParaRPr>
            </a:p>
          </p:txBody>
        </p:sp>
        <p:sp>
          <p:nvSpPr>
            <p:cNvPr id="18453" name="Line 107"/>
            <p:cNvSpPr>
              <a:spLocks noChangeShapeType="1"/>
            </p:cNvSpPr>
            <p:nvPr/>
          </p:nvSpPr>
          <p:spPr bwMode="auto">
            <a:xfrm flipH="1">
              <a:off x="-1056" y="2688"/>
              <a:ext cx="144" cy="0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0" name="Group 108"/>
          <p:cNvGrpSpPr/>
          <p:nvPr/>
        </p:nvGrpSpPr>
        <p:grpSpPr bwMode="auto">
          <a:xfrm>
            <a:off x="5334000" y="3678238"/>
            <a:ext cx="1165225" cy="760412"/>
            <a:chOff x="-1838" y="2593"/>
            <a:chExt cx="734" cy="479"/>
          </a:xfrm>
        </p:grpSpPr>
        <p:sp>
          <p:nvSpPr>
            <p:cNvPr id="18446" name="Rectangle 109"/>
            <p:cNvSpPr>
              <a:spLocks noChangeArrowheads="1"/>
            </p:cNvSpPr>
            <p:nvPr/>
          </p:nvSpPr>
          <p:spPr bwMode="auto">
            <a:xfrm rot="-5412689">
              <a:off x="-1502" y="2497"/>
              <a:ext cx="144" cy="336"/>
            </a:xfrm>
            <a:prstGeom prst="rect">
              <a:avLst/>
            </a:prstGeom>
            <a:noFill/>
            <a:ln w="38100">
              <a:solidFill>
                <a:srgbClr val="FF6600"/>
              </a:solidFill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447" name="Line 110"/>
            <p:cNvSpPr>
              <a:spLocks noChangeShapeType="1"/>
            </p:cNvSpPr>
            <p:nvPr/>
          </p:nvSpPr>
          <p:spPr bwMode="auto">
            <a:xfrm rot="16187311" flipV="1">
              <a:off x="-1718" y="2539"/>
              <a:ext cx="0" cy="24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448" name="Text Box 111"/>
            <p:cNvSpPr txBox="1">
              <a:spLocks noChangeArrowheads="1"/>
            </p:cNvSpPr>
            <p:nvPr/>
          </p:nvSpPr>
          <p:spPr bwMode="auto">
            <a:xfrm>
              <a:off x="-1668" y="2707"/>
              <a:ext cx="512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US" altLang="zh-CN" sz="3200">
                  <a:solidFill>
                    <a:srgbClr val="FF6600"/>
                  </a:solidFill>
                  <a:ea typeface="楷体_GB2312" panose="02010609030101010101" pitchFamily="49" charset="-122"/>
                </a:rPr>
                <a:t>2//2</a:t>
              </a:r>
            </a:p>
          </p:txBody>
        </p:sp>
        <p:sp>
          <p:nvSpPr>
            <p:cNvPr id="18449" name="Line 112"/>
            <p:cNvSpPr>
              <a:spLocks noChangeShapeType="1"/>
            </p:cNvSpPr>
            <p:nvPr/>
          </p:nvSpPr>
          <p:spPr bwMode="auto">
            <a:xfrm>
              <a:off x="-1248" y="2640"/>
              <a:ext cx="144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7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17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17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7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17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7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9" dur="500"/>
                                        <p:tgtEl>
                                          <p:spTgt spid="1517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7570" grpId="0" autoUpdateAnimBg="0"/>
      <p:bldP spid="1517632" grpId="0" animBg="1"/>
      <p:bldP spid="1517633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2"/>
          <p:cNvSpPr>
            <a:spLocks noGrp="1" noChangeArrowheads="1"/>
          </p:cNvSpPr>
          <p:nvPr>
            <p:ph type="title"/>
          </p:nvPr>
        </p:nvSpPr>
        <p:spPr>
          <a:xfrm>
            <a:off x="217488" y="-171450"/>
            <a:ext cx="4792662" cy="1143000"/>
          </a:xfrm>
        </p:spPr>
        <p:txBody>
          <a:bodyPr/>
          <a:lstStyle/>
          <a:p>
            <a:pPr algn="l" eaLnBrk="1" hangingPunct="1"/>
            <a:r>
              <a:rPr lang="en-US" altLang="zh-CN" sz="3200" b="1">
                <a:solidFill>
                  <a:srgbClr val="FFFF00"/>
                </a:solidFill>
                <a:latin typeface="宋体" panose="02010600030101010101" pitchFamily="2" charset="-122"/>
              </a:rPr>
              <a:t>2.3 </a:t>
            </a:r>
            <a:r>
              <a:rPr lang="zh-CN" altLang="en-US" sz="3200" b="1">
                <a:solidFill>
                  <a:srgbClr val="FFFF00"/>
                </a:solidFill>
                <a:latin typeface="宋体" panose="02010600030101010101" pitchFamily="2" charset="-122"/>
              </a:rPr>
              <a:t>电阻</a:t>
            </a:r>
            <a:r>
              <a:rPr lang="en-US" altLang="zh-CN" sz="3200" b="1">
                <a:solidFill>
                  <a:srgbClr val="FFFF00"/>
                </a:solidFill>
              </a:rPr>
              <a:t>Y-</a:t>
            </a:r>
            <a:r>
              <a:rPr lang="el-GR" altLang="zh-CN" sz="3200" b="1">
                <a:solidFill>
                  <a:srgbClr val="FFFF00"/>
                </a:solidFill>
              </a:rPr>
              <a:t>Δ</a:t>
            </a:r>
            <a:r>
              <a:rPr lang="zh-CN" altLang="en-US" sz="3200" b="1">
                <a:solidFill>
                  <a:srgbClr val="FFFF00"/>
                </a:solidFill>
                <a:latin typeface="宋体" panose="02010600030101010101" pitchFamily="2" charset="-122"/>
              </a:rPr>
              <a:t>等效变换</a:t>
            </a:r>
          </a:p>
        </p:txBody>
      </p:sp>
      <p:graphicFrame>
        <p:nvGraphicFramePr>
          <p:cNvPr id="303176" name="Object 72"/>
          <p:cNvGraphicFramePr>
            <a:graphicFrameLocks noChangeAspect="1"/>
          </p:cNvGraphicFramePr>
          <p:nvPr/>
        </p:nvGraphicFramePr>
        <p:xfrm>
          <a:off x="3313113" y="2290763"/>
          <a:ext cx="2986087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" name="Equation" r:id="rId4" imgW="28956000" imgH="10363200" progId="Equation.DSMT4">
                  <p:embed/>
                </p:oleObj>
              </mc:Choice>
              <mc:Fallback>
                <p:oleObj name="Equation" r:id="rId4" imgW="28956000" imgH="10363200" progId="Equation.DSMT4">
                  <p:embed/>
                  <p:pic>
                    <p:nvPicPr>
                      <p:cNvPr id="0" name="Object 72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13113" y="2290763"/>
                        <a:ext cx="2986087" cy="10636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  <a:effectLst>
                        <a:prstShdw prst="shdw17" dir="16200000">
                          <a:srgbClr val="FFFFFF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178" name="Object 74"/>
          <p:cNvGraphicFramePr>
            <a:graphicFrameLocks noChangeAspect="1"/>
          </p:cNvGraphicFramePr>
          <p:nvPr/>
        </p:nvGraphicFramePr>
        <p:xfrm>
          <a:off x="3314700" y="4575175"/>
          <a:ext cx="2984500" cy="105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name="Equation" r:id="rId6" imgW="29260800" imgH="10363200" progId="Equation.DSMT4">
                  <p:embed/>
                </p:oleObj>
              </mc:Choice>
              <mc:Fallback>
                <p:oleObj name="Equation" r:id="rId6" imgW="29260800" imgH="10363200" progId="Equation.DSMT4">
                  <p:embed/>
                  <p:pic>
                    <p:nvPicPr>
                      <p:cNvPr id="0" name="Object 74"/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14700" y="4575175"/>
                        <a:ext cx="2984500" cy="105251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  <a:effectLst>
                        <a:prstShdw prst="shdw17" dir="16200000">
                          <a:srgbClr val="FFFFFF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75"/>
          <p:cNvGrpSpPr/>
          <p:nvPr/>
        </p:nvGrpSpPr>
        <p:grpSpPr bwMode="auto">
          <a:xfrm>
            <a:off x="708025" y="1192213"/>
            <a:ext cx="2444750" cy="2409825"/>
            <a:chOff x="637" y="1404"/>
            <a:chExt cx="1540" cy="1518"/>
          </a:xfrm>
        </p:grpSpPr>
        <p:grpSp>
          <p:nvGrpSpPr>
            <p:cNvPr id="4129" name="Group 76"/>
            <p:cNvGrpSpPr/>
            <p:nvPr/>
          </p:nvGrpSpPr>
          <p:grpSpPr bwMode="auto">
            <a:xfrm>
              <a:off x="849" y="1710"/>
              <a:ext cx="1038" cy="1038"/>
              <a:chOff x="849" y="1710"/>
              <a:chExt cx="1038" cy="1038"/>
            </a:xfrm>
          </p:grpSpPr>
          <p:grpSp>
            <p:nvGrpSpPr>
              <p:cNvPr id="4136" name="Group 77"/>
              <p:cNvGrpSpPr/>
              <p:nvPr/>
            </p:nvGrpSpPr>
            <p:grpSpPr bwMode="auto">
              <a:xfrm rot="5400000">
                <a:off x="1308" y="1278"/>
                <a:ext cx="120" cy="1038"/>
                <a:chOff x="1308" y="1278"/>
                <a:chExt cx="120" cy="1038"/>
              </a:xfrm>
            </p:grpSpPr>
            <p:sp>
              <p:nvSpPr>
                <p:cNvPr id="4145" name="Rectangle 78"/>
                <p:cNvSpPr>
                  <a:spLocks noChangeArrowheads="1"/>
                </p:cNvSpPr>
                <p:nvPr/>
              </p:nvSpPr>
              <p:spPr bwMode="auto">
                <a:xfrm>
                  <a:off x="1308" y="1656"/>
                  <a:ext cx="120" cy="288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146" name="Line 79"/>
                <p:cNvSpPr>
                  <a:spLocks noChangeShapeType="1"/>
                </p:cNvSpPr>
                <p:nvPr/>
              </p:nvSpPr>
              <p:spPr bwMode="auto">
                <a:xfrm flipV="1">
                  <a:off x="1368" y="1278"/>
                  <a:ext cx="0" cy="37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147" name="Line 80"/>
                <p:cNvSpPr>
                  <a:spLocks noChangeShapeType="1"/>
                </p:cNvSpPr>
                <p:nvPr/>
              </p:nvSpPr>
              <p:spPr bwMode="auto">
                <a:xfrm flipV="1">
                  <a:off x="1368" y="1938"/>
                  <a:ext cx="0" cy="37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137" name="Group 81"/>
              <p:cNvGrpSpPr/>
              <p:nvPr/>
            </p:nvGrpSpPr>
            <p:grpSpPr bwMode="auto">
              <a:xfrm rot="1839440">
                <a:off x="1560" y="1710"/>
                <a:ext cx="120" cy="1038"/>
                <a:chOff x="1308" y="1278"/>
                <a:chExt cx="120" cy="1038"/>
              </a:xfrm>
            </p:grpSpPr>
            <p:sp>
              <p:nvSpPr>
                <p:cNvPr id="4142" name="Rectangle 82"/>
                <p:cNvSpPr>
                  <a:spLocks noChangeArrowheads="1"/>
                </p:cNvSpPr>
                <p:nvPr/>
              </p:nvSpPr>
              <p:spPr bwMode="auto">
                <a:xfrm>
                  <a:off x="1308" y="1656"/>
                  <a:ext cx="120" cy="288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143" name="Line 83"/>
                <p:cNvSpPr>
                  <a:spLocks noChangeShapeType="1"/>
                </p:cNvSpPr>
                <p:nvPr/>
              </p:nvSpPr>
              <p:spPr bwMode="auto">
                <a:xfrm flipV="1">
                  <a:off x="1368" y="1278"/>
                  <a:ext cx="0" cy="37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144" name="Line 84"/>
                <p:cNvSpPr>
                  <a:spLocks noChangeShapeType="1"/>
                </p:cNvSpPr>
                <p:nvPr/>
              </p:nvSpPr>
              <p:spPr bwMode="auto">
                <a:xfrm flipV="1">
                  <a:off x="1368" y="1938"/>
                  <a:ext cx="0" cy="37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138" name="Group 85"/>
              <p:cNvGrpSpPr/>
              <p:nvPr/>
            </p:nvGrpSpPr>
            <p:grpSpPr bwMode="auto">
              <a:xfrm rot="-1851604">
                <a:off x="1040" y="1710"/>
                <a:ext cx="120" cy="1038"/>
                <a:chOff x="1308" y="1278"/>
                <a:chExt cx="120" cy="1038"/>
              </a:xfrm>
            </p:grpSpPr>
            <p:sp>
              <p:nvSpPr>
                <p:cNvPr id="4139" name="Rectangle 86"/>
                <p:cNvSpPr>
                  <a:spLocks noChangeArrowheads="1"/>
                </p:cNvSpPr>
                <p:nvPr/>
              </p:nvSpPr>
              <p:spPr bwMode="auto">
                <a:xfrm>
                  <a:off x="1308" y="1656"/>
                  <a:ext cx="120" cy="288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140" name="Line 87"/>
                <p:cNvSpPr>
                  <a:spLocks noChangeShapeType="1"/>
                </p:cNvSpPr>
                <p:nvPr/>
              </p:nvSpPr>
              <p:spPr bwMode="auto">
                <a:xfrm flipV="1">
                  <a:off x="1368" y="1278"/>
                  <a:ext cx="0" cy="37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141" name="Line 88"/>
                <p:cNvSpPr>
                  <a:spLocks noChangeShapeType="1"/>
                </p:cNvSpPr>
                <p:nvPr/>
              </p:nvSpPr>
              <p:spPr bwMode="auto">
                <a:xfrm flipV="1">
                  <a:off x="1368" y="1938"/>
                  <a:ext cx="0" cy="37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4130" name="Text Box 89"/>
            <p:cNvSpPr txBox="1">
              <a:spLocks noChangeArrowheads="1"/>
            </p:cNvSpPr>
            <p:nvPr/>
          </p:nvSpPr>
          <p:spPr bwMode="auto">
            <a:xfrm>
              <a:off x="637" y="1644"/>
              <a:ext cx="290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400">
                  <a:ea typeface="宋体" panose="02010600030101010101" pitchFamily="2" charset="-122"/>
                </a:rPr>
                <a:t>1</a:t>
              </a:r>
              <a:endParaRPr lang="en-US" altLang="zh-CN" sz="2800">
                <a:ea typeface="宋体" panose="02010600030101010101" pitchFamily="2" charset="-122"/>
              </a:endParaRPr>
            </a:p>
          </p:txBody>
        </p:sp>
        <p:sp>
          <p:nvSpPr>
            <p:cNvPr id="4131" name="Text Box 90"/>
            <p:cNvSpPr txBox="1">
              <a:spLocks noChangeArrowheads="1"/>
            </p:cNvSpPr>
            <p:nvPr/>
          </p:nvSpPr>
          <p:spPr bwMode="auto">
            <a:xfrm>
              <a:off x="1262" y="2634"/>
              <a:ext cx="290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400">
                  <a:ea typeface="宋体" panose="02010600030101010101" pitchFamily="2" charset="-122"/>
                </a:rPr>
                <a:t>3</a:t>
              </a:r>
              <a:endParaRPr lang="en-US" altLang="zh-CN" sz="2800">
                <a:ea typeface="宋体" panose="02010600030101010101" pitchFamily="2" charset="-122"/>
              </a:endParaRPr>
            </a:p>
          </p:txBody>
        </p:sp>
        <p:sp>
          <p:nvSpPr>
            <p:cNvPr id="4132" name="Text Box 91"/>
            <p:cNvSpPr txBox="1">
              <a:spLocks noChangeArrowheads="1"/>
            </p:cNvSpPr>
            <p:nvPr/>
          </p:nvSpPr>
          <p:spPr bwMode="auto">
            <a:xfrm>
              <a:off x="1887" y="1644"/>
              <a:ext cx="290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400">
                  <a:ea typeface="宋体" panose="02010600030101010101" pitchFamily="2" charset="-122"/>
                </a:rPr>
                <a:t>2</a:t>
              </a:r>
              <a:endParaRPr lang="en-US" altLang="zh-CN" sz="2800">
                <a:ea typeface="宋体" panose="02010600030101010101" pitchFamily="2" charset="-122"/>
              </a:endParaRPr>
            </a:p>
          </p:txBody>
        </p:sp>
        <p:sp>
          <p:nvSpPr>
            <p:cNvPr id="4133" name="Text Box 92"/>
            <p:cNvSpPr txBox="1">
              <a:spLocks noChangeArrowheads="1"/>
            </p:cNvSpPr>
            <p:nvPr/>
          </p:nvSpPr>
          <p:spPr bwMode="auto">
            <a:xfrm>
              <a:off x="1191" y="1404"/>
              <a:ext cx="519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>
                  <a:ea typeface="宋体" panose="02010600030101010101" pitchFamily="2" charset="-122"/>
                </a:rPr>
                <a:t>R</a:t>
              </a:r>
              <a:r>
                <a:rPr lang="en-US" altLang="zh-CN" sz="2800" baseline="-25000">
                  <a:ea typeface="宋体" panose="02010600030101010101" pitchFamily="2" charset="-122"/>
                </a:rPr>
                <a:t>12</a:t>
              </a:r>
              <a:endParaRPr lang="en-US" altLang="zh-CN" sz="2800">
                <a:ea typeface="宋体" panose="02010600030101010101" pitchFamily="2" charset="-122"/>
              </a:endParaRPr>
            </a:p>
          </p:txBody>
        </p:sp>
        <p:sp>
          <p:nvSpPr>
            <p:cNvPr id="4134" name="Text Box 93"/>
            <p:cNvSpPr txBox="1">
              <a:spLocks noChangeArrowheads="1"/>
            </p:cNvSpPr>
            <p:nvPr/>
          </p:nvSpPr>
          <p:spPr bwMode="auto">
            <a:xfrm>
              <a:off x="1658" y="2134"/>
              <a:ext cx="519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>
                  <a:ea typeface="宋体" panose="02010600030101010101" pitchFamily="2" charset="-122"/>
                </a:rPr>
                <a:t>R</a:t>
              </a:r>
              <a:r>
                <a:rPr lang="en-US" altLang="zh-CN" sz="2800" baseline="-25000">
                  <a:ea typeface="宋体" panose="02010600030101010101" pitchFamily="2" charset="-122"/>
                </a:rPr>
                <a:t>23</a:t>
              </a:r>
              <a:endParaRPr lang="en-US" altLang="zh-CN" sz="2800">
                <a:ea typeface="宋体" panose="02010600030101010101" pitchFamily="2" charset="-122"/>
              </a:endParaRPr>
            </a:p>
          </p:txBody>
        </p:sp>
        <p:sp>
          <p:nvSpPr>
            <p:cNvPr id="4135" name="Text Box 94"/>
            <p:cNvSpPr txBox="1">
              <a:spLocks noChangeArrowheads="1"/>
            </p:cNvSpPr>
            <p:nvPr/>
          </p:nvSpPr>
          <p:spPr bwMode="auto">
            <a:xfrm>
              <a:off x="684" y="2122"/>
              <a:ext cx="519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>
                  <a:ea typeface="宋体" panose="02010600030101010101" pitchFamily="2" charset="-122"/>
                </a:rPr>
                <a:t>R</a:t>
              </a:r>
              <a:r>
                <a:rPr lang="en-US" altLang="zh-CN" sz="2800" baseline="-25000">
                  <a:ea typeface="宋体" panose="02010600030101010101" pitchFamily="2" charset="-122"/>
                </a:rPr>
                <a:t>13</a:t>
              </a:r>
              <a:endParaRPr lang="en-US" altLang="zh-CN" sz="2800">
                <a:ea typeface="宋体" panose="02010600030101010101" pitchFamily="2" charset="-122"/>
              </a:endParaRPr>
            </a:p>
          </p:txBody>
        </p:sp>
      </p:grpSp>
      <p:grpSp>
        <p:nvGrpSpPr>
          <p:cNvPr id="7" name="Group 95"/>
          <p:cNvGrpSpPr/>
          <p:nvPr/>
        </p:nvGrpSpPr>
        <p:grpSpPr bwMode="auto">
          <a:xfrm>
            <a:off x="5256213" y="1058863"/>
            <a:ext cx="3708400" cy="2635250"/>
            <a:chOff x="2243" y="1316"/>
            <a:chExt cx="2336" cy="1660"/>
          </a:xfrm>
        </p:grpSpPr>
        <p:grpSp>
          <p:nvGrpSpPr>
            <p:cNvPr id="4106" name="Group 96"/>
            <p:cNvGrpSpPr/>
            <p:nvPr/>
          </p:nvGrpSpPr>
          <p:grpSpPr bwMode="auto">
            <a:xfrm>
              <a:off x="2424" y="1644"/>
              <a:ext cx="1934" cy="1104"/>
              <a:chOff x="2424" y="1644"/>
              <a:chExt cx="1934" cy="1104"/>
            </a:xfrm>
          </p:grpSpPr>
          <p:grpSp>
            <p:nvGrpSpPr>
              <p:cNvPr id="4113" name="Group 97"/>
              <p:cNvGrpSpPr/>
              <p:nvPr/>
            </p:nvGrpSpPr>
            <p:grpSpPr bwMode="auto">
              <a:xfrm rot="-5410940">
                <a:off x="2946" y="1188"/>
                <a:ext cx="120" cy="1038"/>
                <a:chOff x="1308" y="1278"/>
                <a:chExt cx="120" cy="1038"/>
              </a:xfrm>
            </p:grpSpPr>
            <p:sp>
              <p:nvSpPr>
                <p:cNvPr id="4126" name="Rectangle 98"/>
                <p:cNvSpPr>
                  <a:spLocks noChangeArrowheads="1"/>
                </p:cNvSpPr>
                <p:nvPr/>
              </p:nvSpPr>
              <p:spPr bwMode="auto">
                <a:xfrm>
                  <a:off x="1308" y="1656"/>
                  <a:ext cx="120" cy="288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127" name="Line 99"/>
                <p:cNvSpPr>
                  <a:spLocks noChangeShapeType="1"/>
                </p:cNvSpPr>
                <p:nvPr/>
              </p:nvSpPr>
              <p:spPr bwMode="auto">
                <a:xfrm flipV="1">
                  <a:off x="1368" y="1278"/>
                  <a:ext cx="0" cy="37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128" name="Line 100"/>
                <p:cNvSpPr>
                  <a:spLocks noChangeShapeType="1"/>
                </p:cNvSpPr>
                <p:nvPr/>
              </p:nvSpPr>
              <p:spPr bwMode="auto">
                <a:xfrm flipV="1">
                  <a:off x="1368" y="1938"/>
                  <a:ext cx="0" cy="37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114" name="Group 101"/>
              <p:cNvGrpSpPr/>
              <p:nvPr/>
            </p:nvGrpSpPr>
            <p:grpSpPr bwMode="auto">
              <a:xfrm>
                <a:off x="3356" y="1669"/>
                <a:ext cx="120" cy="1038"/>
                <a:chOff x="1308" y="1278"/>
                <a:chExt cx="120" cy="1038"/>
              </a:xfrm>
            </p:grpSpPr>
            <p:sp>
              <p:nvSpPr>
                <p:cNvPr id="4123" name="Rectangle 102"/>
                <p:cNvSpPr>
                  <a:spLocks noChangeArrowheads="1"/>
                </p:cNvSpPr>
                <p:nvPr/>
              </p:nvSpPr>
              <p:spPr bwMode="auto">
                <a:xfrm>
                  <a:off x="1308" y="1656"/>
                  <a:ext cx="120" cy="288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124" name="Line 103"/>
                <p:cNvSpPr>
                  <a:spLocks noChangeShapeType="1"/>
                </p:cNvSpPr>
                <p:nvPr/>
              </p:nvSpPr>
              <p:spPr bwMode="auto">
                <a:xfrm flipV="1">
                  <a:off x="1368" y="1278"/>
                  <a:ext cx="0" cy="37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125" name="Line 104"/>
                <p:cNvSpPr>
                  <a:spLocks noChangeShapeType="1"/>
                </p:cNvSpPr>
                <p:nvPr/>
              </p:nvSpPr>
              <p:spPr bwMode="auto">
                <a:xfrm flipV="1">
                  <a:off x="1368" y="1938"/>
                  <a:ext cx="0" cy="37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115" name="Group 105"/>
              <p:cNvGrpSpPr/>
              <p:nvPr/>
            </p:nvGrpSpPr>
            <p:grpSpPr bwMode="auto">
              <a:xfrm rot="-5400000">
                <a:off x="3738" y="1185"/>
                <a:ext cx="120" cy="1038"/>
                <a:chOff x="1308" y="1278"/>
                <a:chExt cx="120" cy="1038"/>
              </a:xfrm>
            </p:grpSpPr>
            <p:sp>
              <p:nvSpPr>
                <p:cNvPr id="4120" name="Rectangle 106"/>
                <p:cNvSpPr>
                  <a:spLocks noChangeArrowheads="1"/>
                </p:cNvSpPr>
                <p:nvPr/>
              </p:nvSpPr>
              <p:spPr bwMode="auto">
                <a:xfrm>
                  <a:off x="1308" y="1656"/>
                  <a:ext cx="120" cy="288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121" name="Line 107"/>
                <p:cNvSpPr>
                  <a:spLocks noChangeShapeType="1"/>
                </p:cNvSpPr>
                <p:nvPr/>
              </p:nvSpPr>
              <p:spPr bwMode="auto">
                <a:xfrm flipV="1">
                  <a:off x="1368" y="1278"/>
                  <a:ext cx="0" cy="37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122" name="Line 108"/>
                <p:cNvSpPr>
                  <a:spLocks noChangeShapeType="1"/>
                </p:cNvSpPr>
                <p:nvPr/>
              </p:nvSpPr>
              <p:spPr bwMode="auto">
                <a:xfrm flipV="1">
                  <a:off x="1368" y="1938"/>
                  <a:ext cx="0" cy="37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4116" name="Oval 109"/>
              <p:cNvSpPr>
                <a:spLocks noChangeArrowheads="1"/>
              </p:cNvSpPr>
              <p:nvPr/>
            </p:nvSpPr>
            <p:spPr bwMode="auto">
              <a:xfrm>
                <a:off x="3380" y="1665"/>
                <a:ext cx="63" cy="6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17" name="Oval 110"/>
              <p:cNvSpPr>
                <a:spLocks noChangeArrowheads="1"/>
              </p:cNvSpPr>
              <p:nvPr/>
            </p:nvSpPr>
            <p:spPr bwMode="auto">
              <a:xfrm>
                <a:off x="2424" y="1671"/>
                <a:ext cx="63" cy="67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18" name="Oval 111"/>
              <p:cNvSpPr>
                <a:spLocks noChangeArrowheads="1"/>
              </p:cNvSpPr>
              <p:nvPr/>
            </p:nvSpPr>
            <p:spPr bwMode="auto">
              <a:xfrm>
                <a:off x="3383" y="2681"/>
                <a:ext cx="63" cy="67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19" name="Oval 112"/>
              <p:cNvSpPr>
                <a:spLocks noChangeArrowheads="1"/>
              </p:cNvSpPr>
              <p:nvPr/>
            </p:nvSpPr>
            <p:spPr bwMode="auto">
              <a:xfrm>
                <a:off x="4296" y="1671"/>
                <a:ext cx="62" cy="61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107" name="Text Box 113"/>
            <p:cNvSpPr txBox="1">
              <a:spLocks noChangeArrowheads="1"/>
            </p:cNvSpPr>
            <p:nvPr/>
          </p:nvSpPr>
          <p:spPr bwMode="auto">
            <a:xfrm>
              <a:off x="3309" y="2688"/>
              <a:ext cx="247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400"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4108" name="Text Box 114"/>
            <p:cNvSpPr txBox="1">
              <a:spLocks noChangeArrowheads="1"/>
            </p:cNvSpPr>
            <p:nvPr/>
          </p:nvSpPr>
          <p:spPr bwMode="auto">
            <a:xfrm>
              <a:off x="4332" y="1551"/>
              <a:ext cx="247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400"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4109" name="Text Box 115"/>
            <p:cNvSpPr txBox="1">
              <a:spLocks noChangeArrowheads="1"/>
            </p:cNvSpPr>
            <p:nvPr/>
          </p:nvSpPr>
          <p:spPr bwMode="auto">
            <a:xfrm>
              <a:off x="2243" y="1557"/>
              <a:ext cx="247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400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4110" name="Text Box 116"/>
            <p:cNvSpPr txBox="1">
              <a:spLocks noChangeArrowheads="1"/>
            </p:cNvSpPr>
            <p:nvPr/>
          </p:nvSpPr>
          <p:spPr bwMode="auto">
            <a:xfrm>
              <a:off x="3656" y="1316"/>
              <a:ext cx="397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>
                  <a:ea typeface="宋体" panose="02010600030101010101" pitchFamily="2" charset="-122"/>
                </a:rPr>
                <a:t>R</a:t>
              </a:r>
              <a:r>
                <a:rPr lang="en-US" altLang="zh-CN" sz="2800" baseline="-25000">
                  <a:ea typeface="宋体" panose="02010600030101010101" pitchFamily="2" charset="-122"/>
                </a:rPr>
                <a:t>2</a:t>
              </a:r>
              <a:endParaRPr lang="en-US" altLang="zh-CN" sz="2800">
                <a:ea typeface="宋体" panose="02010600030101010101" pitchFamily="2" charset="-122"/>
              </a:endParaRPr>
            </a:p>
          </p:txBody>
        </p:sp>
        <p:sp>
          <p:nvSpPr>
            <p:cNvPr id="4111" name="Text Box 117"/>
            <p:cNvSpPr txBox="1">
              <a:spLocks noChangeArrowheads="1"/>
            </p:cNvSpPr>
            <p:nvPr/>
          </p:nvSpPr>
          <p:spPr bwMode="auto">
            <a:xfrm>
              <a:off x="2833" y="1321"/>
              <a:ext cx="397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>
                  <a:ea typeface="宋体" panose="02010600030101010101" pitchFamily="2" charset="-122"/>
                </a:rPr>
                <a:t>R</a:t>
              </a:r>
              <a:r>
                <a:rPr lang="en-US" altLang="zh-CN" sz="2800" baseline="-25000">
                  <a:ea typeface="宋体" panose="02010600030101010101" pitchFamily="2" charset="-122"/>
                </a:rPr>
                <a:t>1</a:t>
              </a:r>
              <a:endParaRPr lang="en-US" altLang="zh-CN" sz="2800">
                <a:ea typeface="宋体" panose="02010600030101010101" pitchFamily="2" charset="-122"/>
              </a:endParaRPr>
            </a:p>
          </p:txBody>
        </p:sp>
        <p:sp>
          <p:nvSpPr>
            <p:cNvPr id="4112" name="Text Box 118"/>
            <p:cNvSpPr txBox="1">
              <a:spLocks noChangeArrowheads="1"/>
            </p:cNvSpPr>
            <p:nvPr/>
          </p:nvSpPr>
          <p:spPr bwMode="auto">
            <a:xfrm>
              <a:off x="3441" y="2026"/>
              <a:ext cx="397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>
                  <a:ea typeface="宋体" panose="02010600030101010101" pitchFamily="2" charset="-122"/>
                </a:rPr>
                <a:t>R</a:t>
              </a:r>
              <a:r>
                <a:rPr lang="en-US" altLang="zh-CN" sz="2800" baseline="-25000">
                  <a:ea typeface="宋体" panose="02010600030101010101" pitchFamily="2" charset="-122"/>
                </a:rPr>
                <a:t>3</a:t>
              </a:r>
              <a:endParaRPr lang="en-US" altLang="zh-CN" sz="2800">
                <a:ea typeface="宋体" panose="02010600030101010101" pitchFamily="2" charset="-122"/>
              </a:endParaRPr>
            </a:p>
          </p:txBody>
        </p:sp>
      </p:grpSp>
      <p:sp>
        <p:nvSpPr>
          <p:cNvPr id="303223" name="Text Box 119"/>
          <p:cNvSpPr txBox="1">
            <a:spLocks noChangeArrowheads="1"/>
          </p:cNvSpPr>
          <p:nvPr/>
        </p:nvSpPr>
        <p:spPr bwMode="auto">
          <a:xfrm>
            <a:off x="314325" y="738188"/>
            <a:ext cx="5257800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2800" b="1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kumimoji="0" lang="el-GR" altLang="zh-CN" sz="2800" b="1">
                <a:solidFill>
                  <a:srgbClr val="FFFF00"/>
                </a:solidFill>
                <a:ea typeface="宋体" panose="02010600030101010101" pitchFamily="2" charset="-122"/>
              </a:rPr>
              <a:t>Δ</a:t>
            </a:r>
            <a:r>
              <a:rPr kumimoji="0" lang="en-US" altLang="zh-CN" sz="2800" b="1">
                <a:solidFill>
                  <a:srgbClr val="FFFF00"/>
                </a:solidFill>
                <a:ea typeface="宋体" panose="02010600030101010101" pitchFamily="2" charset="-122"/>
              </a:rPr>
              <a:t>-</a:t>
            </a:r>
            <a:r>
              <a:rPr lang="en-US" altLang="zh-CN" sz="2800">
                <a:ea typeface="宋体" panose="02010600030101010101" pitchFamily="2" charset="-122"/>
              </a:rPr>
              <a:t> </a:t>
            </a:r>
            <a:r>
              <a:rPr kumimoji="0" lang="en-US" altLang="zh-CN" sz="2800" b="1">
                <a:solidFill>
                  <a:srgbClr val="FFFF00"/>
                </a:solidFill>
                <a:ea typeface="宋体" panose="02010600030101010101" pitchFamily="2" charset="-122"/>
              </a:rPr>
              <a:t>Y</a:t>
            </a:r>
            <a:r>
              <a:rPr kumimoji="0" lang="zh-CN" altLang="en-US" sz="2800" b="1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变换</a:t>
            </a:r>
          </a:p>
        </p:txBody>
      </p:sp>
      <p:graphicFrame>
        <p:nvGraphicFramePr>
          <p:cNvPr id="303224" name="Object 120"/>
          <p:cNvGraphicFramePr>
            <a:graphicFrameLocks noChangeAspect="1"/>
          </p:cNvGraphicFramePr>
          <p:nvPr/>
        </p:nvGraphicFramePr>
        <p:xfrm>
          <a:off x="2605088" y="5711825"/>
          <a:ext cx="4452937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" name="Equation" r:id="rId8" imgW="47244000" imgH="10058400" progId="Equation.DSMT4">
                  <p:embed/>
                </p:oleObj>
              </mc:Choice>
              <mc:Fallback>
                <p:oleObj name="Equation" r:id="rId8" imgW="47244000" imgH="10058400" progId="Equation.DSMT4">
                  <p:embed/>
                  <p:pic>
                    <p:nvPicPr>
                      <p:cNvPr id="0" name="Object 120"/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605088" y="5711825"/>
                        <a:ext cx="4452937" cy="9493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  <a:effectLst>
                        <a:prstShdw prst="shdw17" dir="16200000">
                          <a:srgbClr val="FFFFFF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231" name="Object 127"/>
          <p:cNvGraphicFramePr>
            <a:graphicFrameLocks noChangeAspect="1"/>
          </p:cNvGraphicFramePr>
          <p:nvPr/>
        </p:nvGraphicFramePr>
        <p:xfrm>
          <a:off x="3282950" y="3457575"/>
          <a:ext cx="2984500" cy="105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Equation" r:id="rId10" imgW="29260800" imgH="10363200" progId="Equation.DSMT4">
                  <p:embed/>
                </p:oleObj>
              </mc:Choice>
              <mc:Fallback>
                <p:oleObj name="Equation" r:id="rId10" imgW="29260800" imgH="10363200" progId="Equation.DSMT4">
                  <p:embed/>
                  <p:pic>
                    <p:nvPicPr>
                      <p:cNvPr id="0" name="Object 127"/>
                      <p:cNvPicPr>
                        <a:picLocks noChangeAspect="1"/>
                      </p:cNvPicPr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282950" y="3457575"/>
                        <a:ext cx="2984500" cy="105251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  <a:effectLst>
                        <a:prstShdw prst="shdw17" dir="16200000">
                          <a:srgbClr val="FFFFFF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3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3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303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03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03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03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03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106" grpId="0" autoUpdateAnimBg="0"/>
      <p:bldP spid="303223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50" y="-152400"/>
            <a:ext cx="7772400" cy="1143000"/>
          </a:xfrm>
        </p:spPr>
        <p:txBody>
          <a:bodyPr/>
          <a:lstStyle/>
          <a:p>
            <a:pPr algn="l" eaLnBrk="1" hangingPunct="1"/>
            <a:r>
              <a:rPr kumimoji="1" lang="en-US" altLang="zh-CN" sz="2800" b="1">
                <a:solidFill>
                  <a:srgbClr val="FFFF00"/>
                </a:solidFill>
              </a:rPr>
              <a:t>2. </a:t>
            </a:r>
            <a:r>
              <a:rPr lang="en-US" altLang="zh-CN" sz="2800" b="1">
                <a:solidFill>
                  <a:srgbClr val="FFFF00"/>
                </a:solidFill>
              </a:rPr>
              <a:t>Y</a:t>
            </a:r>
            <a:r>
              <a:rPr kumimoji="1" lang="en-US" altLang="zh-CN" sz="2800" b="1">
                <a:solidFill>
                  <a:srgbClr val="FFFF00"/>
                </a:solidFill>
              </a:rPr>
              <a:t> </a:t>
            </a:r>
            <a:r>
              <a:rPr lang="en-US" altLang="zh-CN" sz="2800" b="1">
                <a:solidFill>
                  <a:srgbClr val="FFFF00"/>
                </a:solidFill>
              </a:rPr>
              <a:t>-</a:t>
            </a:r>
            <a:r>
              <a:rPr kumimoji="1" lang="en-US" altLang="zh-CN" sz="2800" b="1">
                <a:solidFill>
                  <a:srgbClr val="FFFF00"/>
                </a:solidFill>
              </a:rPr>
              <a:t> </a:t>
            </a:r>
            <a:r>
              <a:rPr lang="el-GR" altLang="zh-CN" sz="2800" b="1">
                <a:solidFill>
                  <a:srgbClr val="FFFF00"/>
                </a:solidFill>
              </a:rPr>
              <a:t>Δ</a:t>
            </a:r>
            <a:r>
              <a:rPr kumimoji="1" lang="en-US" altLang="zh-CN" sz="2800">
                <a:solidFill>
                  <a:schemeClr val="tx1"/>
                </a:solidFill>
              </a:rPr>
              <a:t> </a:t>
            </a:r>
            <a:r>
              <a:rPr lang="zh-CN" altLang="en-US" sz="2800" b="1">
                <a:solidFill>
                  <a:srgbClr val="FFFF00"/>
                </a:solidFill>
              </a:rPr>
              <a:t>变换</a:t>
            </a:r>
          </a:p>
        </p:txBody>
      </p:sp>
      <p:grpSp>
        <p:nvGrpSpPr>
          <p:cNvPr id="2" name="Group 4"/>
          <p:cNvGrpSpPr/>
          <p:nvPr/>
        </p:nvGrpSpPr>
        <p:grpSpPr bwMode="auto">
          <a:xfrm>
            <a:off x="5591175" y="490538"/>
            <a:ext cx="2444750" cy="2409825"/>
            <a:chOff x="637" y="1404"/>
            <a:chExt cx="1540" cy="1518"/>
          </a:xfrm>
        </p:grpSpPr>
        <p:grpSp>
          <p:nvGrpSpPr>
            <p:cNvPr id="5152" name="Group 5"/>
            <p:cNvGrpSpPr/>
            <p:nvPr/>
          </p:nvGrpSpPr>
          <p:grpSpPr bwMode="auto">
            <a:xfrm>
              <a:off x="849" y="1710"/>
              <a:ext cx="1038" cy="1038"/>
              <a:chOff x="849" y="1710"/>
              <a:chExt cx="1038" cy="1038"/>
            </a:xfrm>
          </p:grpSpPr>
          <p:grpSp>
            <p:nvGrpSpPr>
              <p:cNvPr id="5159" name="Group 6"/>
              <p:cNvGrpSpPr/>
              <p:nvPr/>
            </p:nvGrpSpPr>
            <p:grpSpPr bwMode="auto">
              <a:xfrm rot="5400000">
                <a:off x="1308" y="1278"/>
                <a:ext cx="120" cy="1038"/>
                <a:chOff x="1308" y="1278"/>
                <a:chExt cx="120" cy="1038"/>
              </a:xfrm>
            </p:grpSpPr>
            <p:sp>
              <p:nvSpPr>
                <p:cNvPr id="5168" name="Rectangle 7"/>
                <p:cNvSpPr>
                  <a:spLocks noChangeArrowheads="1"/>
                </p:cNvSpPr>
                <p:nvPr/>
              </p:nvSpPr>
              <p:spPr bwMode="auto">
                <a:xfrm>
                  <a:off x="1308" y="1656"/>
                  <a:ext cx="120" cy="288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169" name="Line 8"/>
                <p:cNvSpPr>
                  <a:spLocks noChangeShapeType="1"/>
                </p:cNvSpPr>
                <p:nvPr/>
              </p:nvSpPr>
              <p:spPr bwMode="auto">
                <a:xfrm flipV="1">
                  <a:off x="1368" y="1278"/>
                  <a:ext cx="0" cy="37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170" name="Line 9"/>
                <p:cNvSpPr>
                  <a:spLocks noChangeShapeType="1"/>
                </p:cNvSpPr>
                <p:nvPr/>
              </p:nvSpPr>
              <p:spPr bwMode="auto">
                <a:xfrm flipV="1">
                  <a:off x="1368" y="1938"/>
                  <a:ext cx="0" cy="37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160" name="Group 10"/>
              <p:cNvGrpSpPr/>
              <p:nvPr/>
            </p:nvGrpSpPr>
            <p:grpSpPr bwMode="auto">
              <a:xfrm rot="1839440">
                <a:off x="1560" y="1710"/>
                <a:ext cx="120" cy="1038"/>
                <a:chOff x="1308" y="1278"/>
                <a:chExt cx="120" cy="1038"/>
              </a:xfrm>
            </p:grpSpPr>
            <p:sp>
              <p:nvSpPr>
                <p:cNvPr id="5165" name="Rectangle 11"/>
                <p:cNvSpPr>
                  <a:spLocks noChangeArrowheads="1"/>
                </p:cNvSpPr>
                <p:nvPr/>
              </p:nvSpPr>
              <p:spPr bwMode="auto">
                <a:xfrm>
                  <a:off x="1308" y="1656"/>
                  <a:ext cx="120" cy="288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166" name="Line 12"/>
                <p:cNvSpPr>
                  <a:spLocks noChangeShapeType="1"/>
                </p:cNvSpPr>
                <p:nvPr/>
              </p:nvSpPr>
              <p:spPr bwMode="auto">
                <a:xfrm flipV="1">
                  <a:off x="1368" y="1278"/>
                  <a:ext cx="0" cy="37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167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1368" y="1938"/>
                  <a:ext cx="0" cy="37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161" name="Group 14"/>
              <p:cNvGrpSpPr/>
              <p:nvPr/>
            </p:nvGrpSpPr>
            <p:grpSpPr bwMode="auto">
              <a:xfrm rot="-1851604">
                <a:off x="1040" y="1710"/>
                <a:ext cx="120" cy="1038"/>
                <a:chOff x="1308" y="1278"/>
                <a:chExt cx="120" cy="1038"/>
              </a:xfrm>
            </p:grpSpPr>
            <p:sp>
              <p:nvSpPr>
                <p:cNvPr id="5162" name="Rectangle 15"/>
                <p:cNvSpPr>
                  <a:spLocks noChangeArrowheads="1"/>
                </p:cNvSpPr>
                <p:nvPr/>
              </p:nvSpPr>
              <p:spPr bwMode="auto">
                <a:xfrm>
                  <a:off x="1308" y="1656"/>
                  <a:ext cx="120" cy="288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163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1368" y="1278"/>
                  <a:ext cx="0" cy="37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164" name="Line 17"/>
                <p:cNvSpPr>
                  <a:spLocks noChangeShapeType="1"/>
                </p:cNvSpPr>
                <p:nvPr/>
              </p:nvSpPr>
              <p:spPr bwMode="auto">
                <a:xfrm flipV="1">
                  <a:off x="1368" y="1938"/>
                  <a:ext cx="0" cy="37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5153" name="Text Box 18"/>
            <p:cNvSpPr txBox="1">
              <a:spLocks noChangeArrowheads="1"/>
            </p:cNvSpPr>
            <p:nvPr/>
          </p:nvSpPr>
          <p:spPr bwMode="auto">
            <a:xfrm>
              <a:off x="637" y="1644"/>
              <a:ext cx="290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400">
                  <a:ea typeface="宋体" panose="02010600030101010101" pitchFamily="2" charset="-122"/>
                </a:rPr>
                <a:t>1</a:t>
              </a:r>
              <a:endParaRPr lang="en-US" altLang="zh-CN" sz="2800">
                <a:ea typeface="宋体" panose="02010600030101010101" pitchFamily="2" charset="-122"/>
              </a:endParaRPr>
            </a:p>
          </p:txBody>
        </p:sp>
        <p:sp>
          <p:nvSpPr>
            <p:cNvPr id="5154" name="Text Box 19"/>
            <p:cNvSpPr txBox="1">
              <a:spLocks noChangeArrowheads="1"/>
            </p:cNvSpPr>
            <p:nvPr/>
          </p:nvSpPr>
          <p:spPr bwMode="auto">
            <a:xfrm>
              <a:off x="1262" y="2634"/>
              <a:ext cx="290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400">
                  <a:ea typeface="宋体" panose="02010600030101010101" pitchFamily="2" charset="-122"/>
                </a:rPr>
                <a:t>3</a:t>
              </a:r>
              <a:endParaRPr lang="en-US" altLang="zh-CN" sz="2800">
                <a:ea typeface="宋体" panose="02010600030101010101" pitchFamily="2" charset="-122"/>
              </a:endParaRPr>
            </a:p>
          </p:txBody>
        </p:sp>
        <p:sp>
          <p:nvSpPr>
            <p:cNvPr id="5155" name="Text Box 20"/>
            <p:cNvSpPr txBox="1">
              <a:spLocks noChangeArrowheads="1"/>
            </p:cNvSpPr>
            <p:nvPr/>
          </p:nvSpPr>
          <p:spPr bwMode="auto">
            <a:xfrm>
              <a:off x="1887" y="1644"/>
              <a:ext cx="290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400">
                  <a:ea typeface="宋体" panose="02010600030101010101" pitchFamily="2" charset="-122"/>
                </a:rPr>
                <a:t>2</a:t>
              </a:r>
              <a:endParaRPr lang="en-US" altLang="zh-CN" sz="2800">
                <a:ea typeface="宋体" panose="02010600030101010101" pitchFamily="2" charset="-122"/>
              </a:endParaRPr>
            </a:p>
          </p:txBody>
        </p:sp>
        <p:sp>
          <p:nvSpPr>
            <p:cNvPr id="5156" name="Text Box 21"/>
            <p:cNvSpPr txBox="1">
              <a:spLocks noChangeArrowheads="1"/>
            </p:cNvSpPr>
            <p:nvPr/>
          </p:nvSpPr>
          <p:spPr bwMode="auto">
            <a:xfrm>
              <a:off x="1191" y="1404"/>
              <a:ext cx="519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>
                  <a:ea typeface="宋体" panose="02010600030101010101" pitchFamily="2" charset="-122"/>
                </a:rPr>
                <a:t>R</a:t>
              </a:r>
              <a:r>
                <a:rPr lang="en-US" altLang="zh-CN" sz="2800" baseline="-25000">
                  <a:ea typeface="宋体" panose="02010600030101010101" pitchFamily="2" charset="-122"/>
                </a:rPr>
                <a:t>12</a:t>
              </a:r>
              <a:endParaRPr lang="en-US" altLang="zh-CN" sz="2800">
                <a:ea typeface="宋体" panose="02010600030101010101" pitchFamily="2" charset="-122"/>
              </a:endParaRPr>
            </a:p>
          </p:txBody>
        </p:sp>
        <p:sp>
          <p:nvSpPr>
            <p:cNvPr id="5157" name="Text Box 22"/>
            <p:cNvSpPr txBox="1">
              <a:spLocks noChangeArrowheads="1"/>
            </p:cNvSpPr>
            <p:nvPr/>
          </p:nvSpPr>
          <p:spPr bwMode="auto">
            <a:xfrm>
              <a:off x="1658" y="2134"/>
              <a:ext cx="519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>
                  <a:ea typeface="宋体" panose="02010600030101010101" pitchFamily="2" charset="-122"/>
                </a:rPr>
                <a:t>R</a:t>
              </a:r>
              <a:r>
                <a:rPr lang="en-US" altLang="zh-CN" sz="2800" baseline="-25000">
                  <a:ea typeface="宋体" panose="02010600030101010101" pitchFamily="2" charset="-122"/>
                </a:rPr>
                <a:t>23</a:t>
              </a:r>
              <a:endParaRPr lang="en-US" altLang="zh-CN" sz="2800">
                <a:ea typeface="宋体" panose="02010600030101010101" pitchFamily="2" charset="-122"/>
              </a:endParaRPr>
            </a:p>
          </p:txBody>
        </p:sp>
        <p:sp>
          <p:nvSpPr>
            <p:cNvPr id="5158" name="Text Box 23"/>
            <p:cNvSpPr txBox="1">
              <a:spLocks noChangeArrowheads="1"/>
            </p:cNvSpPr>
            <p:nvPr/>
          </p:nvSpPr>
          <p:spPr bwMode="auto">
            <a:xfrm>
              <a:off x="684" y="2122"/>
              <a:ext cx="519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>
                  <a:ea typeface="宋体" panose="02010600030101010101" pitchFamily="2" charset="-122"/>
                </a:rPr>
                <a:t>R</a:t>
              </a:r>
              <a:r>
                <a:rPr lang="en-US" altLang="zh-CN" sz="2800" baseline="-25000">
                  <a:ea typeface="宋体" panose="02010600030101010101" pitchFamily="2" charset="-122"/>
                </a:rPr>
                <a:t>13</a:t>
              </a:r>
              <a:endParaRPr lang="en-US" altLang="zh-CN" sz="2800">
                <a:ea typeface="宋体" panose="02010600030101010101" pitchFamily="2" charset="-122"/>
              </a:endParaRPr>
            </a:p>
          </p:txBody>
        </p:sp>
      </p:grpSp>
      <p:grpSp>
        <p:nvGrpSpPr>
          <p:cNvPr id="7" name="Group 24"/>
          <p:cNvGrpSpPr/>
          <p:nvPr/>
        </p:nvGrpSpPr>
        <p:grpSpPr bwMode="auto">
          <a:xfrm>
            <a:off x="649288" y="585788"/>
            <a:ext cx="3708400" cy="2635250"/>
            <a:chOff x="2243" y="1316"/>
            <a:chExt cx="2336" cy="1660"/>
          </a:xfrm>
        </p:grpSpPr>
        <p:grpSp>
          <p:nvGrpSpPr>
            <p:cNvPr id="5129" name="Group 25"/>
            <p:cNvGrpSpPr/>
            <p:nvPr/>
          </p:nvGrpSpPr>
          <p:grpSpPr bwMode="auto">
            <a:xfrm>
              <a:off x="2424" y="1644"/>
              <a:ext cx="1934" cy="1104"/>
              <a:chOff x="2424" y="1644"/>
              <a:chExt cx="1934" cy="1104"/>
            </a:xfrm>
          </p:grpSpPr>
          <p:grpSp>
            <p:nvGrpSpPr>
              <p:cNvPr id="5136" name="Group 26"/>
              <p:cNvGrpSpPr/>
              <p:nvPr/>
            </p:nvGrpSpPr>
            <p:grpSpPr bwMode="auto">
              <a:xfrm rot="-5410940">
                <a:off x="2946" y="1188"/>
                <a:ext cx="120" cy="1038"/>
                <a:chOff x="1308" y="1278"/>
                <a:chExt cx="120" cy="1038"/>
              </a:xfrm>
            </p:grpSpPr>
            <p:sp>
              <p:nvSpPr>
                <p:cNvPr id="5149" name="Rectangle 27"/>
                <p:cNvSpPr>
                  <a:spLocks noChangeArrowheads="1"/>
                </p:cNvSpPr>
                <p:nvPr/>
              </p:nvSpPr>
              <p:spPr bwMode="auto">
                <a:xfrm>
                  <a:off x="1308" y="1656"/>
                  <a:ext cx="120" cy="288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150" name="Line 28"/>
                <p:cNvSpPr>
                  <a:spLocks noChangeShapeType="1"/>
                </p:cNvSpPr>
                <p:nvPr/>
              </p:nvSpPr>
              <p:spPr bwMode="auto">
                <a:xfrm flipV="1">
                  <a:off x="1368" y="1278"/>
                  <a:ext cx="0" cy="37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151" name="Line 29"/>
                <p:cNvSpPr>
                  <a:spLocks noChangeShapeType="1"/>
                </p:cNvSpPr>
                <p:nvPr/>
              </p:nvSpPr>
              <p:spPr bwMode="auto">
                <a:xfrm flipV="1">
                  <a:off x="1368" y="1938"/>
                  <a:ext cx="0" cy="37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137" name="Group 30"/>
              <p:cNvGrpSpPr/>
              <p:nvPr/>
            </p:nvGrpSpPr>
            <p:grpSpPr bwMode="auto">
              <a:xfrm>
                <a:off x="3356" y="1669"/>
                <a:ext cx="120" cy="1038"/>
                <a:chOff x="1308" y="1278"/>
                <a:chExt cx="120" cy="1038"/>
              </a:xfrm>
            </p:grpSpPr>
            <p:sp>
              <p:nvSpPr>
                <p:cNvPr id="5146" name="Rectangle 31"/>
                <p:cNvSpPr>
                  <a:spLocks noChangeArrowheads="1"/>
                </p:cNvSpPr>
                <p:nvPr/>
              </p:nvSpPr>
              <p:spPr bwMode="auto">
                <a:xfrm>
                  <a:off x="1308" y="1656"/>
                  <a:ext cx="120" cy="288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147" name="Line 32"/>
                <p:cNvSpPr>
                  <a:spLocks noChangeShapeType="1"/>
                </p:cNvSpPr>
                <p:nvPr/>
              </p:nvSpPr>
              <p:spPr bwMode="auto">
                <a:xfrm flipV="1">
                  <a:off x="1368" y="1278"/>
                  <a:ext cx="0" cy="37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148" name="Line 33"/>
                <p:cNvSpPr>
                  <a:spLocks noChangeShapeType="1"/>
                </p:cNvSpPr>
                <p:nvPr/>
              </p:nvSpPr>
              <p:spPr bwMode="auto">
                <a:xfrm flipV="1">
                  <a:off x="1368" y="1938"/>
                  <a:ext cx="0" cy="37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138" name="Group 34"/>
              <p:cNvGrpSpPr/>
              <p:nvPr/>
            </p:nvGrpSpPr>
            <p:grpSpPr bwMode="auto">
              <a:xfrm rot="-5400000">
                <a:off x="3738" y="1185"/>
                <a:ext cx="120" cy="1038"/>
                <a:chOff x="1308" y="1278"/>
                <a:chExt cx="120" cy="1038"/>
              </a:xfrm>
            </p:grpSpPr>
            <p:sp>
              <p:nvSpPr>
                <p:cNvPr id="5143" name="Rectangle 35"/>
                <p:cNvSpPr>
                  <a:spLocks noChangeArrowheads="1"/>
                </p:cNvSpPr>
                <p:nvPr/>
              </p:nvSpPr>
              <p:spPr bwMode="auto">
                <a:xfrm>
                  <a:off x="1308" y="1656"/>
                  <a:ext cx="120" cy="288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144" name="Line 36"/>
                <p:cNvSpPr>
                  <a:spLocks noChangeShapeType="1"/>
                </p:cNvSpPr>
                <p:nvPr/>
              </p:nvSpPr>
              <p:spPr bwMode="auto">
                <a:xfrm flipV="1">
                  <a:off x="1368" y="1278"/>
                  <a:ext cx="0" cy="37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145" name="Line 37"/>
                <p:cNvSpPr>
                  <a:spLocks noChangeShapeType="1"/>
                </p:cNvSpPr>
                <p:nvPr/>
              </p:nvSpPr>
              <p:spPr bwMode="auto">
                <a:xfrm flipV="1">
                  <a:off x="1368" y="1938"/>
                  <a:ext cx="0" cy="37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5139" name="Oval 38"/>
              <p:cNvSpPr>
                <a:spLocks noChangeArrowheads="1"/>
              </p:cNvSpPr>
              <p:nvPr/>
            </p:nvSpPr>
            <p:spPr bwMode="auto">
              <a:xfrm>
                <a:off x="3380" y="1665"/>
                <a:ext cx="63" cy="6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40" name="Oval 39"/>
              <p:cNvSpPr>
                <a:spLocks noChangeArrowheads="1"/>
              </p:cNvSpPr>
              <p:nvPr/>
            </p:nvSpPr>
            <p:spPr bwMode="auto">
              <a:xfrm>
                <a:off x="2424" y="1671"/>
                <a:ext cx="63" cy="67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41" name="Oval 40"/>
              <p:cNvSpPr>
                <a:spLocks noChangeArrowheads="1"/>
              </p:cNvSpPr>
              <p:nvPr/>
            </p:nvSpPr>
            <p:spPr bwMode="auto">
              <a:xfrm>
                <a:off x="3383" y="2681"/>
                <a:ext cx="63" cy="67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42" name="Oval 41"/>
              <p:cNvSpPr>
                <a:spLocks noChangeArrowheads="1"/>
              </p:cNvSpPr>
              <p:nvPr/>
            </p:nvSpPr>
            <p:spPr bwMode="auto">
              <a:xfrm>
                <a:off x="4296" y="1671"/>
                <a:ext cx="62" cy="61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130" name="Text Box 42"/>
            <p:cNvSpPr txBox="1">
              <a:spLocks noChangeArrowheads="1"/>
            </p:cNvSpPr>
            <p:nvPr/>
          </p:nvSpPr>
          <p:spPr bwMode="auto">
            <a:xfrm>
              <a:off x="3309" y="2688"/>
              <a:ext cx="247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400"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5131" name="Text Box 43"/>
            <p:cNvSpPr txBox="1">
              <a:spLocks noChangeArrowheads="1"/>
            </p:cNvSpPr>
            <p:nvPr/>
          </p:nvSpPr>
          <p:spPr bwMode="auto">
            <a:xfrm>
              <a:off x="4332" y="1551"/>
              <a:ext cx="247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400"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5132" name="Text Box 44"/>
            <p:cNvSpPr txBox="1">
              <a:spLocks noChangeArrowheads="1"/>
            </p:cNvSpPr>
            <p:nvPr/>
          </p:nvSpPr>
          <p:spPr bwMode="auto">
            <a:xfrm>
              <a:off x="2243" y="1557"/>
              <a:ext cx="247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400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5133" name="Text Box 45"/>
            <p:cNvSpPr txBox="1">
              <a:spLocks noChangeArrowheads="1"/>
            </p:cNvSpPr>
            <p:nvPr/>
          </p:nvSpPr>
          <p:spPr bwMode="auto">
            <a:xfrm>
              <a:off x="3656" y="1316"/>
              <a:ext cx="397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>
                  <a:ea typeface="宋体" panose="02010600030101010101" pitchFamily="2" charset="-122"/>
                </a:rPr>
                <a:t>R</a:t>
              </a:r>
              <a:r>
                <a:rPr lang="en-US" altLang="zh-CN" sz="2800" baseline="-25000">
                  <a:ea typeface="宋体" panose="02010600030101010101" pitchFamily="2" charset="-122"/>
                </a:rPr>
                <a:t>2</a:t>
              </a:r>
              <a:endParaRPr lang="en-US" altLang="zh-CN" sz="2800">
                <a:ea typeface="宋体" panose="02010600030101010101" pitchFamily="2" charset="-122"/>
              </a:endParaRPr>
            </a:p>
          </p:txBody>
        </p:sp>
        <p:sp>
          <p:nvSpPr>
            <p:cNvPr id="5134" name="Text Box 46"/>
            <p:cNvSpPr txBox="1">
              <a:spLocks noChangeArrowheads="1"/>
            </p:cNvSpPr>
            <p:nvPr/>
          </p:nvSpPr>
          <p:spPr bwMode="auto">
            <a:xfrm>
              <a:off x="2833" y="1321"/>
              <a:ext cx="397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>
                  <a:ea typeface="宋体" panose="02010600030101010101" pitchFamily="2" charset="-122"/>
                </a:rPr>
                <a:t>R</a:t>
              </a:r>
              <a:r>
                <a:rPr lang="en-US" altLang="zh-CN" sz="2800" baseline="-25000">
                  <a:ea typeface="宋体" panose="02010600030101010101" pitchFamily="2" charset="-122"/>
                </a:rPr>
                <a:t>1</a:t>
              </a:r>
              <a:endParaRPr lang="en-US" altLang="zh-CN" sz="2800">
                <a:ea typeface="宋体" panose="02010600030101010101" pitchFamily="2" charset="-122"/>
              </a:endParaRPr>
            </a:p>
          </p:txBody>
        </p:sp>
        <p:sp>
          <p:nvSpPr>
            <p:cNvPr id="5135" name="Text Box 47"/>
            <p:cNvSpPr txBox="1">
              <a:spLocks noChangeArrowheads="1"/>
            </p:cNvSpPr>
            <p:nvPr/>
          </p:nvSpPr>
          <p:spPr bwMode="auto">
            <a:xfrm>
              <a:off x="3441" y="2026"/>
              <a:ext cx="397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>
                  <a:ea typeface="宋体" panose="02010600030101010101" pitchFamily="2" charset="-122"/>
                </a:rPr>
                <a:t>R</a:t>
              </a:r>
              <a:r>
                <a:rPr lang="en-US" altLang="zh-CN" sz="2800" baseline="-25000">
                  <a:ea typeface="宋体" panose="02010600030101010101" pitchFamily="2" charset="-122"/>
                </a:rPr>
                <a:t>3</a:t>
              </a:r>
              <a:endParaRPr lang="en-US" altLang="zh-CN" sz="2800"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310771" name="Object 51"/>
          <p:cNvGraphicFramePr>
            <a:graphicFrameLocks noChangeAspect="1"/>
          </p:cNvGraphicFramePr>
          <p:nvPr/>
        </p:nvGraphicFramePr>
        <p:xfrm>
          <a:off x="2805113" y="2466975"/>
          <a:ext cx="3571875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" name="Equation" r:id="rId4" imgW="36880800" imgH="10363200" progId="Equation.DSMT4">
                  <p:embed/>
                </p:oleObj>
              </mc:Choice>
              <mc:Fallback>
                <p:oleObj name="Equation" r:id="rId4" imgW="36880800" imgH="10363200" progId="Equation.DSMT4">
                  <p:embed/>
                  <p:pic>
                    <p:nvPicPr>
                      <p:cNvPr id="0" name="Object 51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05113" y="2466975"/>
                        <a:ext cx="3571875" cy="10001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  <a:effectLst>
                        <a:prstShdw prst="shdw17" dir="16200000">
                          <a:srgbClr val="FFFFFF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0773" name="Object 53"/>
          <p:cNvGraphicFramePr>
            <a:graphicFrameLocks noChangeAspect="1"/>
          </p:cNvGraphicFramePr>
          <p:nvPr/>
        </p:nvGraphicFramePr>
        <p:xfrm>
          <a:off x="2824163" y="4572000"/>
          <a:ext cx="3581400" cy="100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" name="Equation" r:id="rId6" imgW="36880800" imgH="10363200" progId="Equation.DSMT4">
                  <p:embed/>
                </p:oleObj>
              </mc:Choice>
              <mc:Fallback>
                <p:oleObj name="Equation" r:id="rId6" imgW="36880800" imgH="10363200" progId="Equation.DSMT4">
                  <p:embed/>
                  <p:pic>
                    <p:nvPicPr>
                      <p:cNvPr id="0" name="Object 53"/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24163" y="4572000"/>
                        <a:ext cx="3581400" cy="100171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  <a:effectLst>
                        <a:prstShdw prst="shdw17" dir="16200000">
                          <a:srgbClr val="FFFFFF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0774" name="Object 54"/>
          <p:cNvGraphicFramePr>
            <a:graphicFrameLocks noChangeAspect="1"/>
          </p:cNvGraphicFramePr>
          <p:nvPr/>
        </p:nvGraphicFramePr>
        <p:xfrm>
          <a:off x="2454275" y="5648325"/>
          <a:ext cx="4344988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4" name="Equation" r:id="rId8" imgW="43281600" imgH="10058400" progId="Equation.DSMT4">
                  <p:embed/>
                </p:oleObj>
              </mc:Choice>
              <mc:Fallback>
                <p:oleObj name="Equation" r:id="rId8" imgW="43281600" imgH="10058400" progId="Equation.DSMT4">
                  <p:embed/>
                  <p:pic>
                    <p:nvPicPr>
                      <p:cNvPr id="0" name="Object 54"/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54275" y="5648325"/>
                        <a:ext cx="4344988" cy="10064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  <a:effectLst>
                        <a:prstShdw prst="shdw17" dir="16200000">
                          <a:srgbClr val="FFFFFF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0779" name="Object 59"/>
          <p:cNvGraphicFramePr>
            <a:graphicFrameLocks noChangeAspect="1"/>
          </p:cNvGraphicFramePr>
          <p:nvPr/>
        </p:nvGraphicFramePr>
        <p:xfrm>
          <a:off x="2811463" y="3530600"/>
          <a:ext cx="3581400" cy="100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" name="Equation" r:id="rId10" imgW="36880800" imgH="10363200" progId="Equation.DSMT4">
                  <p:embed/>
                </p:oleObj>
              </mc:Choice>
              <mc:Fallback>
                <p:oleObj name="Equation" r:id="rId10" imgW="36880800" imgH="10363200" progId="Equation.DSMT4">
                  <p:embed/>
                  <p:pic>
                    <p:nvPicPr>
                      <p:cNvPr id="0" name="Object 59"/>
                      <p:cNvPicPr>
                        <a:picLocks noChangeAspect="1"/>
                      </p:cNvPicPr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811463" y="3530600"/>
                        <a:ext cx="3581400" cy="100171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  <a:effectLst>
                        <a:prstShdw prst="shdw17" dir="16200000">
                          <a:srgbClr val="FFFFFF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107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107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10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10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10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10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722" grpId="0" autoUpdateAnimBg="0"/>
    </p:bldLst>
  </p:timing>
</p:sld>
</file>

<file path=ppt/theme/theme1.xml><?xml version="1.0" encoding="utf-8"?>
<a:theme xmlns:a="http://schemas.openxmlformats.org/drawingml/2006/main" name="冲动型模板">
  <a:themeElements>
    <a:clrScheme name="">
      <a:dk1>
        <a:srgbClr val="000000"/>
      </a:dk1>
      <a:lt1>
        <a:srgbClr val="FFFFFF"/>
      </a:lt1>
      <a:dk2>
        <a:srgbClr val="0000CC"/>
      </a:dk2>
      <a:lt2>
        <a:srgbClr val="FFCC66"/>
      </a:lt2>
      <a:accent1>
        <a:srgbClr val="FF9900"/>
      </a:accent1>
      <a:accent2>
        <a:srgbClr val="000044"/>
      </a:accent2>
      <a:accent3>
        <a:srgbClr val="AAAAE2"/>
      </a:accent3>
      <a:accent4>
        <a:srgbClr val="DADADA"/>
      </a:accent4>
      <a:accent5>
        <a:srgbClr val="FFCAAA"/>
      </a:accent5>
      <a:accent6>
        <a:srgbClr val="00003D"/>
      </a:accent6>
      <a:hlink>
        <a:srgbClr val="3366FF"/>
      </a:hlink>
      <a:folHlink>
        <a:srgbClr val="FFFF00"/>
      </a:folHlink>
    </a:clrScheme>
    <a:fontScheme name="冲动型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defRPr kumimoji="1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华文新魏" panose="0201080004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defRPr kumimoji="1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华文新魏" panose="02010800040101010101" pitchFamily="2" charset="-122"/>
          </a:defRPr>
        </a:defPPr>
      </a:lstStyle>
    </a:lnDef>
  </a:objectDefaults>
  <a:extraClrSchemeLst>
    <a:extraClrScheme>
      <a:clrScheme name="冲动型模板 1">
        <a:dk1>
          <a:srgbClr val="000000"/>
        </a:dk1>
        <a:lt1>
          <a:srgbClr val="CCECFF"/>
        </a:lt1>
        <a:dk2>
          <a:srgbClr val="000066"/>
        </a:dk2>
        <a:lt2>
          <a:srgbClr val="6699FF"/>
        </a:lt2>
        <a:accent1>
          <a:srgbClr val="33CCCC"/>
        </a:accent1>
        <a:accent2>
          <a:srgbClr val="0099FF"/>
        </a:accent2>
        <a:accent3>
          <a:srgbClr val="E2F4FF"/>
        </a:accent3>
        <a:accent4>
          <a:srgbClr val="000000"/>
        </a:accent4>
        <a:accent5>
          <a:srgbClr val="ADE2E2"/>
        </a:accent5>
        <a:accent6>
          <a:srgbClr val="008AE7"/>
        </a:accent6>
        <a:hlink>
          <a:srgbClr val="FFFFFF"/>
        </a:hlink>
        <a:folHlink>
          <a:srgbClr val="33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冲动型模板 2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CBCBCB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AEAEAE"/>
        </a:accent6>
        <a:hlink>
          <a:srgbClr val="4D4D4D"/>
        </a:hlink>
        <a:folHlink>
          <a:srgbClr val="8686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冲动型模板 3">
        <a:dk1>
          <a:srgbClr val="000000"/>
        </a:dk1>
        <a:lt1>
          <a:srgbClr val="FFFFFF"/>
        </a:lt1>
        <a:dk2>
          <a:srgbClr val="660033"/>
        </a:dk2>
        <a:lt2>
          <a:srgbClr val="FFCC66"/>
        </a:lt2>
        <a:accent1>
          <a:srgbClr val="FF9900"/>
        </a:accent1>
        <a:accent2>
          <a:srgbClr val="440022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3D001E"/>
        </a:accent6>
        <a:hlink>
          <a:srgbClr val="B20059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冲动型模板 4">
        <a:dk1>
          <a:srgbClr val="000000"/>
        </a:dk1>
        <a:lt1>
          <a:srgbClr val="FFFFFF"/>
        </a:lt1>
        <a:dk2>
          <a:srgbClr val="663300"/>
        </a:dk2>
        <a:lt2>
          <a:srgbClr val="FFCC66"/>
        </a:lt2>
        <a:accent1>
          <a:srgbClr val="FF9900"/>
        </a:accent1>
        <a:accent2>
          <a:srgbClr val="361B00"/>
        </a:accent2>
        <a:accent3>
          <a:srgbClr val="B8ADAA"/>
        </a:accent3>
        <a:accent4>
          <a:srgbClr val="DADADA"/>
        </a:accent4>
        <a:accent5>
          <a:srgbClr val="FFCAAA"/>
        </a:accent5>
        <a:accent6>
          <a:srgbClr val="301700"/>
        </a:accent6>
        <a:hlink>
          <a:srgbClr val="996633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冲动型模板 5">
        <a:dk1>
          <a:srgbClr val="000000"/>
        </a:dk1>
        <a:lt1>
          <a:srgbClr val="FFFFFF"/>
        </a:lt1>
        <a:dk2>
          <a:srgbClr val="003300"/>
        </a:dk2>
        <a:lt2>
          <a:srgbClr val="FFCC66"/>
        </a:lt2>
        <a:accent1>
          <a:srgbClr val="CC9900"/>
        </a:accent1>
        <a:accent2>
          <a:srgbClr val="001600"/>
        </a:accent2>
        <a:accent3>
          <a:srgbClr val="AAADAA"/>
        </a:accent3>
        <a:accent4>
          <a:srgbClr val="DADADA"/>
        </a:accent4>
        <a:accent5>
          <a:srgbClr val="E2CAAA"/>
        </a:accent5>
        <a:accent6>
          <a:srgbClr val="001300"/>
        </a:accent6>
        <a:hlink>
          <a:srgbClr val="0066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CC"/>
    </a:dk2>
    <a:lt2>
      <a:srgbClr val="FFCC66"/>
    </a:lt2>
    <a:accent1>
      <a:srgbClr val="FF9900"/>
    </a:accent1>
    <a:accent2>
      <a:srgbClr val="000044"/>
    </a:accent2>
    <a:accent3>
      <a:srgbClr val="AAAAE2"/>
    </a:accent3>
    <a:accent4>
      <a:srgbClr val="DADADA"/>
    </a:accent4>
    <a:accent5>
      <a:srgbClr val="FFCAAA"/>
    </a:accent5>
    <a:accent6>
      <a:srgbClr val="00003D"/>
    </a:accent6>
    <a:hlink>
      <a:srgbClr val="3366FF"/>
    </a:hlink>
    <a:folHlink>
      <a:srgbClr val="FFFF00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CC"/>
    </a:dk2>
    <a:lt2>
      <a:srgbClr val="FFCC66"/>
    </a:lt2>
    <a:accent1>
      <a:srgbClr val="FF9900"/>
    </a:accent1>
    <a:accent2>
      <a:srgbClr val="000044"/>
    </a:accent2>
    <a:accent3>
      <a:srgbClr val="AAAAE2"/>
    </a:accent3>
    <a:accent4>
      <a:srgbClr val="DADADA"/>
    </a:accent4>
    <a:accent5>
      <a:srgbClr val="FFCAAA"/>
    </a:accent5>
    <a:accent6>
      <a:srgbClr val="00003D"/>
    </a:accent6>
    <a:hlink>
      <a:srgbClr val="3366FF"/>
    </a:hlink>
    <a:folHlink>
      <a:srgbClr val="FFFF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Office\Templates\演示文稿设计\冲动型模板.pot</Template>
  <TotalTime>106</TotalTime>
  <Words>1401</Words>
  <Application>Microsoft Office PowerPoint</Application>
  <PresentationFormat>全屏显示(4:3)</PresentationFormat>
  <Paragraphs>580</Paragraphs>
  <Slides>26</Slides>
  <Notes>20</Notes>
  <HiddenSlides>4</HiddenSlides>
  <MMClips>1</MMClips>
  <ScaleCrop>false</ScaleCrop>
  <HeadingPairs>
    <vt:vector size="10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26</vt:i4>
      </vt:variant>
      <vt:variant>
        <vt:lpstr>自定义放映</vt:lpstr>
      </vt:variant>
      <vt:variant>
        <vt:i4>1</vt:i4>
      </vt:variant>
    </vt:vector>
  </HeadingPairs>
  <TitlesOfParts>
    <vt:vector size="37" baseType="lpstr">
      <vt:lpstr>Times New Roman</vt:lpstr>
      <vt:lpstr>隶书</vt:lpstr>
      <vt:lpstr>宋体</vt:lpstr>
      <vt:lpstr>Arial</vt:lpstr>
      <vt:lpstr>方正行楷简体</vt:lpstr>
      <vt:lpstr>楷体_GB2312</vt:lpstr>
      <vt:lpstr>冲动型模板</vt:lpstr>
      <vt:lpstr>Equation</vt:lpstr>
      <vt:lpstr>Equation.3</vt:lpstr>
      <vt:lpstr>公式</vt:lpstr>
      <vt:lpstr>第2章 电路的等效变换</vt:lpstr>
      <vt:lpstr>PowerPoint 演示文稿</vt:lpstr>
      <vt:lpstr>2.分压公式</vt:lpstr>
      <vt:lpstr>2.2.4 电阻的并联</vt:lpstr>
      <vt:lpstr>2.分流公式</vt:lpstr>
      <vt:lpstr>2.2.5 电阻串并联混合电路</vt:lpstr>
      <vt:lpstr>求等效电阻Rcd </vt:lpstr>
      <vt:lpstr>2.3 电阻Y-Δ等效变换</vt:lpstr>
      <vt:lpstr>2. Y - Δ 变换</vt:lpstr>
      <vt:lpstr>例:</vt:lpstr>
      <vt:lpstr>2.5 输入电阻</vt:lpstr>
      <vt:lpstr>例：</vt:lpstr>
      <vt:lpstr>PowerPoint 演示文稿</vt:lpstr>
      <vt:lpstr>例2-12</vt:lpstr>
      <vt:lpstr>2.6 电源的等效变换</vt:lpstr>
      <vt:lpstr>1. 电流源并联</vt:lpstr>
      <vt:lpstr>2.6.3 电源与元件的串并联</vt:lpstr>
      <vt:lpstr>例6：</vt:lpstr>
      <vt:lpstr>PowerPoint 演示文稿</vt:lpstr>
      <vt:lpstr>受控源的等效公式</vt:lpstr>
      <vt:lpstr>PowerPoint 演示文稿</vt:lpstr>
      <vt:lpstr>PowerPoint 演示文稿</vt:lpstr>
      <vt:lpstr>PowerPoint 演示文稿</vt:lpstr>
      <vt:lpstr>例7：</vt:lpstr>
      <vt:lpstr>例8：</vt:lpstr>
      <vt:lpstr>再见</vt:lpstr>
      <vt:lpstr>自定义放映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欢迎学习 «电路分析基础»</dc:title>
  <dc:creator>djh</dc:creator>
  <cp:lastModifiedBy>柯 桂锦</cp:lastModifiedBy>
  <cp:revision>467</cp:revision>
  <dcterms:created xsi:type="dcterms:W3CDTF">1999-06-02T01:50:00Z</dcterms:created>
  <dcterms:modified xsi:type="dcterms:W3CDTF">2022-04-14T02:40:08Z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